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1256" r:id="rId2"/>
    <p:sldId id="258" r:id="rId3"/>
    <p:sldId id="259" r:id="rId4"/>
    <p:sldId id="413" r:id="rId5"/>
    <p:sldId id="260" r:id="rId6"/>
    <p:sldId id="257" r:id="rId7"/>
    <p:sldId id="418" r:id="rId8"/>
    <p:sldId id="419" r:id="rId9"/>
    <p:sldId id="420" r:id="rId10"/>
    <p:sldId id="417"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84" autoAdjust="0"/>
    <p:restoredTop sz="81497" autoAdjust="0"/>
  </p:normalViewPr>
  <p:slideViewPr>
    <p:cSldViewPr snapToGrid="0">
      <p:cViewPr varScale="1">
        <p:scale>
          <a:sx n="99" d="100"/>
          <a:sy n="99" d="100"/>
        </p:scale>
        <p:origin x="1544"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EBFF99A-D345-4DF7-A656-03ECC49F88A1}" type="doc">
      <dgm:prSet loTypeId="urn:microsoft.com/office/officeart/2005/8/layout/hList1" loCatId="list" qsTypeId="urn:microsoft.com/office/officeart/2005/8/quickstyle/simple1" qsCatId="simple" csTypeId="urn:microsoft.com/office/officeart/2005/8/colors/colorful5" csCatId="colorful" phldr="1"/>
      <dgm:spPr/>
      <dgm:t>
        <a:bodyPr/>
        <a:lstStyle/>
        <a:p>
          <a:endParaRPr lang="en-US"/>
        </a:p>
      </dgm:t>
    </dgm:pt>
    <dgm:pt modelId="{BBBD3B93-F128-4907-B017-D4422F0A82BF}">
      <dgm:prSet phldrT="[Text]"/>
      <dgm:spPr/>
      <dgm:t>
        <a:bodyPr/>
        <a:lstStyle/>
        <a:p>
          <a:r>
            <a:rPr lang="en-US" dirty="0"/>
            <a:t>Year 1</a:t>
          </a:r>
        </a:p>
      </dgm:t>
    </dgm:pt>
    <dgm:pt modelId="{FD44FC9D-3489-4668-A6ED-BE8A15BB71CD}" type="parTrans" cxnId="{F1BFBB66-BD56-480B-9B55-F3BD48DE1A81}">
      <dgm:prSet/>
      <dgm:spPr/>
      <dgm:t>
        <a:bodyPr/>
        <a:lstStyle/>
        <a:p>
          <a:endParaRPr lang="en-US"/>
        </a:p>
      </dgm:t>
    </dgm:pt>
    <dgm:pt modelId="{D63B92D1-0327-48AE-9081-5D0FAE851272}" type="sibTrans" cxnId="{F1BFBB66-BD56-480B-9B55-F3BD48DE1A81}">
      <dgm:prSet/>
      <dgm:spPr/>
      <dgm:t>
        <a:bodyPr/>
        <a:lstStyle/>
        <a:p>
          <a:endParaRPr lang="en-US"/>
        </a:p>
      </dgm:t>
    </dgm:pt>
    <dgm:pt modelId="{4B8CBCB2-9454-4B82-B80F-DC0C6A32EA2F}">
      <dgm:prSet phldrT="[Text]" phldr="1"/>
      <dgm:spPr/>
      <dgm:t>
        <a:bodyPr/>
        <a:lstStyle/>
        <a:p>
          <a:endParaRPr lang="en-US" dirty="0"/>
        </a:p>
      </dgm:t>
    </dgm:pt>
    <dgm:pt modelId="{D8315A32-B128-4B12-B1E4-F21FDEF82530}" type="parTrans" cxnId="{BD5DA16C-0D51-44C4-AB6E-2979BE588496}">
      <dgm:prSet/>
      <dgm:spPr/>
      <dgm:t>
        <a:bodyPr/>
        <a:lstStyle/>
        <a:p>
          <a:endParaRPr lang="en-US"/>
        </a:p>
      </dgm:t>
    </dgm:pt>
    <dgm:pt modelId="{236969CF-F575-4A5B-89F7-507FC1B1E52F}" type="sibTrans" cxnId="{BD5DA16C-0D51-44C4-AB6E-2979BE588496}">
      <dgm:prSet/>
      <dgm:spPr/>
      <dgm:t>
        <a:bodyPr/>
        <a:lstStyle/>
        <a:p>
          <a:endParaRPr lang="en-US"/>
        </a:p>
      </dgm:t>
    </dgm:pt>
    <dgm:pt modelId="{F4D1F848-038E-4DB5-8DFB-561457B32DA1}">
      <dgm:prSet phldrT="[Text]"/>
      <dgm:spPr/>
      <dgm:t>
        <a:bodyPr/>
        <a:lstStyle/>
        <a:p>
          <a:r>
            <a:rPr lang="en-US" dirty="0"/>
            <a:t>Year 2</a:t>
          </a:r>
        </a:p>
      </dgm:t>
    </dgm:pt>
    <dgm:pt modelId="{75FA0BA7-3484-4457-9B7F-2B04F3AC83B9}" type="parTrans" cxnId="{EE71CDFC-10A5-4563-A11D-36B85EEB1784}">
      <dgm:prSet/>
      <dgm:spPr/>
      <dgm:t>
        <a:bodyPr/>
        <a:lstStyle/>
        <a:p>
          <a:endParaRPr lang="en-US"/>
        </a:p>
      </dgm:t>
    </dgm:pt>
    <dgm:pt modelId="{6E4F4DA8-6FE4-4D0C-BB98-065EEDEE2635}" type="sibTrans" cxnId="{EE71CDFC-10A5-4563-A11D-36B85EEB1784}">
      <dgm:prSet/>
      <dgm:spPr/>
      <dgm:t>
        <a:bodyPr/>
        <a:lstStyle/>
        <a:p>
          <a:endParaRPr lang="en-US"/>
        </a:p>
      </dgm:t>
    </dgm:pt>
    <dgm:pt modelId="{43FD650A-BF30-4FB1-8EA0-160D3FCC2404}">
      <dgm:prSet phldrT="[Text]"/>
      <dgm:spPr/>
      <dgm:t>
        <a:bodyPr/>
        <a:lstStyle/>
        <a:p>
          <a:r>
            <a:rPr lang="en-US" dirty="0"/>
            <a:t>Presentation</a:t>
          </a:r>
        </a:p>
      </dgm:t>
    </dgm:pt>
    <dgm:pt modelId="{797F88D7-3625-40F3-8235-B39A9695FF38}" type="parTrans" cxnId="{6E03925A-9624-409C-9D0E-8ED8C92A7711}">
      <dgm:prSet/>
      <dgm:spPr/>
      <dgm:t>
        <a:bodyPr/>
        <a:lstStyle/>
        <a:p>
          <a:endParaRPr lang="en-US"/>
        </a:p>
      </dgm:t>
    </dgm:pt>
    <dgm:pt modelId="{1E13461A-D440-4058-B7DD-37673B176A34}" type="sibTrans" cxnId="{6E03925A-9624-409C-9D0E-8ED8C92A7711}">
      <dgm:prSet/>
      <dgm:spPr/>
      <dgm:t>
        <a:bodyPr/>
        <a:lstStyle/>
        <a:p>
          <a:endParaRPr lang="en-US"/>
        </a:p>
      </dgm:t>
    </dgm:pt>
    <dgm:pt modelId="{657553D6-7FD3-4727-82CC-D467D418EEC7}">
      <dgm:prSet phldrT="[Text]"/>
      <dgm:spPr/>
      <dgm:t>
        <a:bodyPr/>
        <a:lstStyle/>
        <a:p>
          <a:r>
            <a:rPr lang="en-US" dirty="0"/>
            <a:t>Year 7</a:t>
          </a:r>
        </a:p>
      </dgm:t>
    </dgm:pt>
    <dgm:pt modelId="{B1FF964A-5FBF-4885-AF06-E104220B2364}" type="parTrans" cxnId="{9F079087-EF53-4AF4-B87F-6E45046DCB74}">
      <dgm:prSet/>
      <dgm:spPr/>
      <dgm:t>
        <a:bodyPr/>
        <a:lstStyle/>
        <a:p>
          <a:endParaRPr lang="en-US"/>
        </a:p>
      </dgm:t>
    </dgm:pt>
    <dgm:pt modelId="{4ED3A30B-F1E9-4011-8F72-195EB0D215B3}" type="sibTrans" cxnId="{9F079087-EF53-4AF4-B87F-6E45046DCB74}">
      <dgm:prSet/>
      <dgm:spPr/>
      <dgm:t>
        <a:bodyPr/>
        <a:lstStyle/>
        <a:p>
          <a:endParaRPr lang="en-US"/>
        </a:p>
      </dgm:t>
    </dgm:pt>
    <dgm:pt modelId="{8697F4DB-6A41-4E02-B4A3-82DAF2F9FA37}">
      <dgm:prSet phldrT="[Text]"/>
      <dgm:spPr/>
      <dgm:t>
        <a:bodyPr/>
        <a:lstStyle/>
        <a:p>
          <a:r>
            <a:rPr lang="en-US" dirty="0"/>
            <a:t>Tenure or Promotion Requirements</a:t>
          </a:r>
        </a:p>
      </dgm:t>
    </dgm:pt>
    <dgm:pt modelId="{0229D9FE-9B45-4F53-BD94-58B1FAA86798}" type="parTrans" cxnId="{D82146A4-1BA1-490B-AD3C-1F52C696803B}">
      <dgm:prSet/>
      <dgm:spPr/>
      <dgm:t>
        <a:bodyPr/>
        <a:lstStyle/>
        <a:p>
          <a:endParaRPr lang="en-US"/>
        </a:p>
      </dgm:t>
    </dgm:pt>
    <dgm:pt modelId="{6592E974-475A-49E5-BDCE-379F8A8A0251}" type="sibTrans" cxnId="{D82146A4-1BA1-490B-AD3C-1F52C696803B}">
      <dgm:prSet/>
      <dgm:spPr/>
      <dgm:t>
        <a:bodyPr/>
        <a:lstStyle/>
        <a:p>
          <a:endParaRPr lang="en-US"/>
        </a:p>
      </dgm:t>
    </dgm:pt>
    <dgm:pt modelId="{73304CDE-83FD-4E6E-A701-7547244009B0}">
      <dgm:prSet/>
      <dgm:spPr/>
      <dgm:t>
        <a:bodyPr/>
        <a:lstStyle/>
        <a:p>
          <a:r>
            <a:rPr lang="en-US" dirty="0"/>
            <a:t>Year 3</a:t>
          </a:r>
        </a:p>
      </dgm:t>
    </dgm:pt>
    <dgm:pt modelId="{DFFA8CD7-60A7-4C1A-BCF1-D1B0C80968B7}" type="parTrans" cxnId="{B8ECC021-E6E3-4139-B94E-FA035360D18C}">
      <dgm:prSet/>
      <dgm:spPr/>
      <dgm:t>
        <a:bodyPr/>
        <a:lstStyle/>
        <a:p>
          <a:endParaRPr lang="en-US"/>
        </a:p>
      </dgm:t>
    </dgm:pt>
    <dgm:pt modelId="{0A372F32-3406-4AE9-A1DC-5A943C0282DD}" type="sibTrans" cxnId="{B8ECC021-E6E3-4139-B94E-FA035360D18C}">
      <dgm:prSet/>
      <dgm:spPr/>
      <dgm:t>
        <a:bodyPr/>
        <a:lstStyle/>
        <a:p>
          <a:endParaRPr lang="en-US"/>
        </a:p>
      </dgm:t>
    </dgm:pt>
    <dgm:pt modelId="{E197AC51-B341-4C53-83F7-7772B57E265A}">
      <dgm:prSet/>
      <dgm:spPr/>
      <dgm:t>
        <a:bodyPr/>
        <a:lstStyle/>
        <a:p>
          <a:r>
            <a:rPr lang="en-US" dirty="0"/>
            <a:t>Year 4</a:t>
          </a:r>
        </a:p>
      </dgm:t>
    </dgm:pt>
    <dgm:pt modelId="{A4A3E99F-C0EA-4D5E-8558-39874CA94761}" type="parTrans" cxnId="{3CA59FAA-B9CE-4333-A8AA-01210392D70B}">
      <dgm:prSet/>
      <dgm:spPr/>
      <dgm:t>
        <a:bodyPr/>
        <a:lstStyle/>
        <a:p>
          <a:endParaRPr lang="en-US"/>
        </a:p>
      </dgm:t>
    </dgm:pt>
    <dgm:pt modelId="{5DF7D41C-4EB6-4B00-AA4B-E04E03473F2D}" type="sibTrans" cxnId="{3CA59FAA-B9CE-4333-A8AA-01210392D70B}">
      <dgm:prSet/>
      <dgm:spPr/>
      <dgm:t>
        <a:bodyPr/>
        <a:lstStyle/>
        <a:p>
          <a:endParaRPr lang="en-US"/>
        </a:p>
      </dgm:t>
    </dgm:pt>
    <dgm:pt modelId="{70C2E371-643A-4B0D-95BA-D989F1D25BE4}">
      <dgm:prSet/>
      <dgm:spPr/>
      <dgm:t>
        <a:bodyPr/>
        <a:lstStyle/>
        <a:p>
          <a:r>
            <a:rPr lang="en-US" dirty="0"/>
            <a:t>Year 5</a:t>
          </a:r>
        </a:p>
      </dgm:t>
    </dgm:pt>
    <dgm:pt modelId="{163E9FD4-2F93-43EB-9E89-493CC248913C}" type="parTrans" cxnId="{D09B61A4-7A40-412A-B184-F9BEA303F234}">
      <dgm:prSet/>
      <dgm:spPr/>
      <dgm:t>
        <a:bodyPr/>
        <a:lstStyle/>
        <a:p>
          <a:endParaRPr lang="en-US"/>
        </a:p>
      </dgm:t>
    </dgm:pt>
    <dgm:pt modelId="{9D8EF9D4-29CE-4A2B-AAF1-ADFAE656729E}" type="sibTrans" cxnId="{D09B61A4-7A40-412A-B184-F9BEA303F234}">
      <dgm:prSet/>
      <dgm:spPr/>
      <dgm:t>
        <a:bodyPr/>
        <a:lstStyle/>
        <a:p>
          <a:endParaRPr lang="en-US"/>
        </a:p>
      </dgm:t>
    </dgm:pt>
    <dgm:pt modelId="{01696D59-5206-4900-A7F4-BE4DC4243D3E}">
      <dgm:prSet/>
      <dgm:spPr/>
      <dgm:t>
        <a:bodyPr/>
        <a:lstStyle/>
        <a:p>
          <a:r>
            <a:rPr lang="en-US" dirty="0"/>
            <a:t>Year 6</a:t>
          </a:r>
        </a:p>
      </dgm:t>
    </dgm:pt>
    <dgm:pt modelId="{1ED2E7F0-F35D-4C10-9347-80BD1CE22E43}" type="parTrans" cxnId="{96F06BAA-0B05-4D17-98C2-16B50B70A1B6}">
      <dgm:prSet/>
      <dgm:spPr/>
      <dgm:t>
        <a:bodyPr/>
        <a:lstStyle/>
        <a:p>
          <a:endParaRPr lang="en-US"/>
        </a:p>
      </dgm:t>
    </dgm:pt>
    <dgm:pt modelId="{D1EFD356-61A4-49CF-857D-6CD4BAC547E6}" type="sibTrans" cxnId="{96F06BAA-0B05-4D17-98C2-16B50B70A1B6}">
      <dgm:prSet/>
      <dgm:spPr/>
      <dgm:t>
        <a:bodyPr/>
        <a:lstStyle/>
        <a:p>
          <a:endParaRPr lang="en-US"/>
        </a:p>
      </dgm:t>
    </dgm:pt>
    <dgm:pt modelId="{604E93F2-0384-4D0E-B8BB-DE1B6B0A2779}">
      <dgm:prSet/>
      <dgm:spPr/>
      <dgm:t>
        <a:bodyPr/>
        <a:lstStyle/>
        <a:p>
          <a:r>
            <a:rPr lang="en-US" i="1" dirty="0"/>
            <a:t>Publication</a:t>
          </a:r>
        </a:p>
      </dgm:t>
    </dgm:pt>
    <dgm:pt modelId="{D9B11955-9FBD-456C-B573-FF3F7C35DD8C}" type="parTrans" cxnId="{D70EF251-3CF8-405F-81ED-465D9F69426A}">
      <dgm:prSet/>
      <dgm:spPr/>
      <dgm:t>
        <a:bodyPr/>
        <a:lstStyle/>
        <a:p>
          <a:endParaRPr lang="en-US"/>
        </a:p>
      </dgm:t>
    </dgm:pt>
    <dgm:pt modelId="{76E20722-3684-4685-B5B6-7FF9868DA02E}" type="sibTrans" cxnId="{D70EF251-3CF8-405F-81ED-465D9F69426A}">
      <dgm:prSet/>
      <dgm:spPr/>
      <dgm:t>
        <a:bodyPr/>
        <a:lstStyle/>
        <a:p>
          <a:endParaRPr lang="en-US"/>
        </a:p>
      </dgm:t>
    </dgm:pt>
    <dgm:pt modelId="{EDF43603-F56C-464F-BFBA-F4BD9445FC41}">
      <dgm:prSet/>
      <dgm:spPr/>
      <dgm:t>
        <a:bodyPr/>
        <a:lstStyle/>
        <a:p>
          <a:endParaRPr lang="en-US" dirty="0"/>
        </a:p>
      </dgm:t>
    </dgm:pt>
    <dgm:pt modelId="{1F07DB2D-BEA9-4CED-847E-F528E68C7A46}" type="parTrans" cxnId="{A4DF60A9-04E2-4268-9C3F-4993BA449C26}">
      <dgm:prSet/>
      <dgm:spPr/>
      <dgm:t>
        <a:bodyPr/>
        <a:lstStyle/>
        <a:p>
          <a:endParaRPr lang="en-US"/>
        </a:p>
      </dgm:t>
    </dgm:pt>
    <dgm:pt modelId="{3CE3599F-41B3-4E0E-AA8F-971F4ED56749}" type="sibTrans" cxnId="{A4DF60A9-04E2-4268-9C3F-4993BA449C26}">
      <dgm:prSet/>
      <dgm:spPr/>
      <dgm:t>
        <a:bodyPr/>
        <a:lstStyle/>
        <a:p>
          <a:endParaRPr lang="en-US"/>
        </a:p>
      </dgm:t>
    </dgm:pt>
    <dgm:pt modelId="{0C431DA7-0815-4A73-822B-F04BDD57E125}">
      <dgm:prSet/>
      <dgm:spPr/>
      <dgm:t>
        <a:bodyPr/>
        <a:lstStyle/>
        <a:p>
          <a:r>
            <a:rPr lang="en-US" i="1" dirty="0"/>
            <a:t>Publication</a:t>
          </a:r>
        </a:p>
      </dgm:t>
    </dgm:pt>
    <dgm:pt modelId="{84340DFE-89AC-4945-A6D3-A69CEB24ED87}" type="parTrans" cxnId="{23867252-5DED-4A00-8601-119181534D4C}">
      <dgm:prSet/>
      <dgm:spPr/>
      <dgm:t>
        <a:bodyPr/>
        <a:lstStyle/>
        <a:p>
          <a:endParaRPr lang="en-US"/>
        </a:p>
      </dgm:t>
    </dgm:pt>
    <dgm:pt modelId="{60B6B178-43BC-4070-A703-BCD88A95B6E7}" type="sibTrans" cxnId="{23867252-5DED-4A00-8601-119181534D4C}">
      <dgm:prSet/>
      <dgm:spPr/>
      <dgm:t>
        <a:bodyPr/>
        <a:lstStyle/>
        <a:p>
          <a:endParaRPr lang="en-US"/>
        </a:p>
      </dgm:t>
    </dgm:pt>
    <dgm:pt modelId="{068A3C52-E6C2-4BD7-B490-5F2328E763EA}">
      <dgm:prSet phldrT="[Text]"/>
      <dgm:spPr/>
      <dgm:t>
        <a:bodyPr/>
        <a:lstStyle/>
        <a:p>
          <a:r>
            <a:rPr lang="en-US" i="1" dirty="0"/>
            <a:t>Publication</a:t>
          </a:r>
        </a:p>
      </dgm:t>
    </dgm:pt>
    <dgm:pt modelId="{A88C09E2-72BF-4C48-9D94-E67937A22AA3}" type="parTrans" cxnId="{A502E7D4-A4AA-4A3C-97FF-B85A07FA2E74}">
      <dgm:prSet/>
      <dgm:spPr/>
      <dgm:t>
        <a:bodyPr/>
        <a:lstStyle/>
        <a:p>
          <a:endParaRPr lang="en-US"/>
        </a:p>
      </dgm:t>
    </dgm:pt>
    <dgm:pt modelId="{72E23305-AC2A-407D-A5DF-A5DF93171CBA}" type="sibTrans" cxnId="{A502E7D4-A4AA-4A3C-97FF-B85A07FA2E74}">
      <dgm:prSet/>
      <dgm:spPr/>
      <dgm:t>
        <a:bodyPr/>
        <a:lstStyle/>
        <a:p>
          <a:endParaRPr lang="en-US"/>
        </a:p>
      </dgm:t>
    </dgm:pt>
    <dgm:pt modelId="{CCD5AE80-2A36-45CB-987B-FE67C1C2B8BA}">
      <dgm:prSet/>
      <dgm:spPr/>
      <dgm:t>
        <a:bodyPr/>
        <a:lstStyle/>
        <a:p>
          <a:r>
            <a:rPr lang="en-US"/>
            <a:t>Presentation</a:t>
          </a:r>
          <a:endParaRPr lang="en-US" dirty="0"/>
        </a:p>
      </dgm:t>
    </dgm:pt>
    <dgm:pt modelId="{5D795E0F-D898-4D81-800C-BA663D06ACC1}" type="parTrans" cxnId="{7AB12033-71EF-4060-B862-0577549F8B20}">
      <dgm:prSet/>
      <dgm:spPr/>
      <dgm:t>
        <a:bodyPr/>
        <a:lstStyle/>
        <a:p>
          <a:endParaRPr lang="en-US"/>
        </a:p>
      </dgm:t>
    </dgm:pt>
    <dgm:pt modelId="{F5B2B254-D62F-43B2-92EA-31B03346249C}" type="sibTrans" cxnId="{7AB12033-71EF-4060-B862-0577549F8B20}">
      <dgm:prSet/>
      <dgm:spPr/>
      <dgm:t>
        <a:bodyPr/>
        <a:lstStyle/>
        <a:p>
          <a:endParaRPr lang="en-US"/>
        </a:p>
      </dgm:t>
    </dgm:pt>
    <dgm:pt modelId="{83A4D844-B67C-47C7-B2F8-6FD848F474AA}">
      <dgm:prSet/>
      <dgm:spPr/>
      <dgm:t>
        <a:bodyPr/>
        <a:lstStyle/>
        <a:p>
          <a:r>
            <a:rPr lang="en-US"/>
            <a:t>Presentation</a:t>
          </a:r>
          <a:endParaRPr lang="en-US" dirty="0"/>
        </a:p>
      </dgm:t>
    </dgm:pt>
    <dgm:pt modelId="{8A1DA43D-8371-47BA-8D4E-2A1EF74672C9}" type="parTrans" cxnId="{D3456EC8-9DE3-4908-A394-AAAD365F80C5}">
      <dgm:prSet/>
      <dgm:spPr/>
      <dgm:t>
        <a:bodyPr/>
        <a:lstStyle/>
        <a:p>
          <a:endParaRPr lang="en-US"/>
        </a:p>
      </dgm:t>
    </dgm:pt>
    <dgm:pt modelId="{DD88751C-76B2-4AE7-8BF9-E3691D584DEF}" type="sibTrans" cxnId="{D3456EC8-9DE3-4908-A394-AAAD365F80C5}">
      <dgm:prSet/>
      <dgm:spPr/>
      <dgm:t>
        <a:bodyPr/>
        <a:lstStyle/>
        <a:p>
          <a:endParaRPr lang="en-US"/>
        </a:p>
      </dgm:t>
    </dgm:pt>
    <dgm:pt modelId="{86487BA2-208A-417C-AFC6-C846EC34872C}" type="pres">
      <dgm:prSet presAssocID="{1EBFF99A-D345-4DF7-A656-03ECC49F88A1}" presName="Name0" presStyleCnt="0">
        <dgm:presLayoutVars>
          <dgm:dir/>
          <dgm:animLvl val="lvl"/>
          <dgm:resizeHandles val="exact"/>
        </dgm:presLayoutVars>
      </dgm:prSet>
      <dgm:spPr/>
    </dgm:pt>
    <dgm:pt modelId="{611D1309-2A3F-4D93-8F98-8DACA7DC12AC}" type="pres">
      <dgm:prSet presAssocID="{BBBD3B93-F128-4907-B017-D4422F0A82BF}" presName="composite" presStyleCnt="0"/>
      <dgm:spPr/>
    </dgm:pt>
    <dgm:pt modelId="{C0730D83-07AF-4578-B158-1B4676EB9E68}" type="pres">
      <dgm:prSet presAssocID="{BBBD3B93-F128-4907-B017-D4422F0A82BF}" presName="parTx" presStyleLbl="alignNode1" presStyleIdx="0" presStyleCnt="7">
        <dgm:presLayoutVars>
          <dgm:chMax val="0"/>
          <dgm:chPref val="0"/>
          <dgm:bulletEnabled val="1"/>
        </dgm:presLayoutVars>
      </dgm:prSet>
      <dgm:spPr/>
    </dgm:pt>
    <dgm:pt modelId="{11AAE225-365E-45F9-B428-60C6CC3B4832}" type="pres">
      <dgm:prSet presAssocID="{BBBD3B93-F128-4907-B017-D4422F0A82BF}" presName="desTx" presStyleLbl="alignAccFollowNode1" presStyleIdx="0" presStyleCnt="7">
        <dgm:presLayoutVars>
          <dgm:bulletEnabled val="1"/>
        </dgm:presLayoutVars>
      </dgm:prSet>
      <dgm:spPr/>
    </dgm:pt>
    <dgm:pt modelId="{1EDD32EF-3D44-4EFF-AD7F-7F46BDB56452}" type="pres">
      <dgm:prSet presAssocID="{D63B92D1-0327-48AE-9081-5D0FAE851272}" presName="space" presStyleCnt="0"/>
      <dgm:spPr/>
    </dgm:pt>
    <dgm:pt modelId="{9A36EAB4-7780-49E9-BBDA-B59168A39EE4}" type="pres">
      <dgm:prSet presAssocID="{F4D1F848-038E-4DB5-8DFB-561457B32DA1}" presName="composite" presStyleCnt="0"/>
      <dgm:spPr/>
    </dgm:pt>
    <dgm:pt modelId="{EF55531B-26B1-498F-8625-200454CC29A8}" type="pres">
      <dgm:prSet presAssocID="{F4D1F848-038E-4DB5-8DFB-561457B32DA1}" presName="parTx" presStyleLbl="alignNode1" presStyleIdx="1" presStyleCnt="7">
        <dgm:presLayoutVars>
          <dgm:chMax val="0"/>
          <dgm:chPref val="0"/>
          <dgm:bulletEnabled val="1"/>
        </dgm:presLayoutVars>
      </dgm:prSet>
      <dgm:spPr/>
    </dgm:pt>
    <dgm:pt modelId="{71557EF0-9566-4433-BCCB-63C51E41B4F7}" type="pres">
      <dgm:prSet presAssocID="{F4D1F848-038E-4DB5-8DFB-561457B32DA1}" presName="desTx" presStyleLbl="alignAccFollowNode1" presStyleIdx="1" presStyleCnt="7">
        <dgm:presLayoutVars>
          <dgm:bulletEnabled val="1"/>
        </dgm:presLayoutVars>
      </dgm:prSet>
      <dgm:spPr/>
    </dgm:pt>
    <dgm:pt modelId="{1EF98587-B6C6-414A-8F2C-5E77573FA4A9}" type="pres">
      <dgm:prSet presAssocID="{6E4F4DA8-6FE4-4D0C-BB98-065EEDEE2635}" presName="space" presStyleCnt="0"/>
      <dgm:spPr/>
    </dgm:pt>
    <dgm:pt modelId="{55932F4A-68AB-498C-BDFE-998338D3AF16}" type="pres">
      <dgm:prSet presAssocID="{73304CDE-83FD-4E6E-A701-7547244009B0}" presName="composite" presStyleCnt="0"/>
      <dgm:spPr/>
    </dgm:pt>
    <dgm:pt modelId="{19801A57-073D-4AAC-B3C0-7E21E4D65EC2}" type="pres">
      <dgm:prSet presAssocID="{73304CDE-83FD-4E6E-A701-7547244009B0}" presName="parTx" presStyleLbl="alignNode1" presStyleIdx="2" presStyleCnt="7">
        <dgm:presLayoutVars>
          <dgm:chMax val="0"/>
          <dgm:chPref val="0"/>
          <dgm:bulletEnabled val="1"/>
        </dgm:presLayoutVars>
      </dgm:prSet>
      <dgm:spPr/>
    </dgm:pt>
    <dgm:pt modelId="{C084ACF1-9C8B-413C-9361-70F96F77B876}" type="pres">
      <dgm:prSet presAssocID="{73304CDE-83FD-4E6E-A701-7547244009B0}" presName="desTx" presStyleLbl="alignAccFollowNode1" presStyleIdx="2" presStyleCnt="7">
        <dgm:presLayoutVars>
          <dgm:bulletEnabled val="1"/>
        </dgm:presLayoutVars>
      </dgm:prSet>
      <dgm:spPr/>
    </dgm:pt>
    <dgm:pt modelId="{FDF575F7-57DA-4A18-803D-03BE125E2A1D}" type="pres">
      <dgm:prSet presAssocID="{0A372F32-3406-4AE9-A1DC-5A943C0282DD}" presName="space" presStyleCnt="0"/>
      <dgm:spPr/>
    </dgm:pt>
    <dgm:pt modelId="{E1F5CF65-5CE5-4314-8C0D-3CC77EC43D95}" type="pres">
      <dgm:prSet presAssocID="{E197AC51-B341-4C53-83F7-7772B57E265A}" presName="composite" presStyleCnt="0"/>
      <dgm:spPr/>
    </dgm:pt>
    <dgm:pt modelId="{B4AB1E3B-7538-41E1-8B67-68818EC34392}" type="pres">
      <dgm:prSet presAssocID="{E197AC51-B341-4C53-83F7-7772B57E265A}" presName="parTx" presStyleLbl="alignNode1" presStyleIdx="3" presStyleCnt="7">
        <dgm:presLayoutVars>
          <dgm:chMax val="0"/>
          <dgm:chPref val="0"/>
          <dgm:bulletEnabled val="1"/>
        </dgm:presLayoutVars>
      </dgm:prSet>
      <dgm:spPr/>
    </dgm:pt>
    <dgm:pt modelId="{461C0320-F97D-48E2-9402-35B17E4259B4}" type="pres">
      <dgm:prSet presAssocID="{E197AC51-B341-4C53-83F7-7772B57E265A}" presName="desTx" presStyleLbl="alignAccFollowNode1" presStyleIdx="3" presStyleCnt="7">
        <dgm:presLayoutVars>
          <dgm:bulletEnabled val="1"/>
        </dgm:presLayoutVars>
      </dgm:prSet>
      <dgm:spPr/>
    </dgm:pt>
    <dgm:pt modelId="{99C2B2E9-C673-4927-9D81-3616CD212374}" type="pres">
      <dgm:prSet presAssocID="{5DF7D41C-4EB6-4B00-AA4B-E04E03473F2D}" presName="space" presStyleCnt="0"/>
      <dgm:spPr/>
    </dgm:pt>
    <dgm:pt modelId="{28B0786A-8EE6-4E9C-9B05-4A1663CBA48B}" type="pres">
      <dgm:prSet presAssocID="{70C2E371-643A-4B0D-95BA-D989F1D25BE4}" presName="composite" presStyleCnt="0"/>
      <dgm:spPr/>
    </dgm:pt>
    <dgm:pt modelId="{C83A67FE-97A3-4462-8CD7-27B38D0A9C85}" type="pres">
      <dgm:prSet presAssocID="{70C2E371-643A-4B0D-95BA-D989F1D25BE4}" presName="parTx" presStyleLbl="alignNode1" presStyleIdx="4" presStyleCnt="7">
        <dgm:presLayoutVars>
          <dgm:chMax val="0"/>
          <dgm:chPref val="0"/>
          <dgm:bulletEnabled val="1"/>
        </dgm:presLayoutVars>
      </dgm:prSet>
      <dgm:spPr/>
    </dgm:pt>
    <dgm:pt modelId="{DF48FC87-F9E4-47A2-B48F-E6C670BCCBA4}" type="pres">
      <dgm:prSet presAssocID="{70C2E371-643A-4B0D-95BA-D989F1D25BE4}" presName="desTx" presStyleLbl="alignAccFollowNode1" presStyleIdx="4" presStyleCnt="7">
        <dgm:presLayoutVars>
          <dgm:bulletEnabled val="1"/>
        </dgm:presLayoutVars>
      </dgm:prSet>
      <dgm:spPr/>
    </dgm:pt>
    <dgm:pt modelId="{5AE134F4-D87E-422E-9470-24201DB4CE7C}" type="pres">
      <dgm:prSet presAssocID="{9D8EF9D4-29CE-4A2B-AAF1-ADFAE656729E}" presName="space" presStyleCnt="0"/>
      <dgm:spPr/>
    </dgm:pt>
    <dgm:pt modelId="{7D20D495-E565-4B79-8523-6DA9BC19E887}" type="pres">
      <dgm:prSet presAssocID="{01696D59-5206-4900-A7F4-BE4DC4243D3E}" presName="composite" presStyleCnt="0"/>
      <dgm:spPr/>
    </dgm:pt>
    <dgm:pt modelId="{681C5F17-5D3C-4E71-8CB7-B81F6AB414E1}" type="pres">
      <dgm:prSet presAssocID="{01696D59-5206-4900-A7F4-BE4DC4243D3E}" presName="parTx" presStyleLbl="alignNode1" presStyleIdx="5" presStyleCnt="7">
        <dgm:presLayoutVars>
          <dgm:chMax val="0"/>
          <dgm:chPref val="0"/>
          <dgm:bulletEnabled val="1"/>
        </dgm:presLayoutVars>
      </dgm:prSet>
      <dgm:spPr/>
    </dgm:pt>
    <dgm:pt modelId="{F10F8DA8-D854-4AD7-B187-554E6F8548E2}" type="pres">
      <dgm:prSet presAssocID="{01696D59-5206-4900-A7F4-BE4DC4243D3E}" presName="desTx" presStyleLbl="alignAccFollowNode1" presStyleIdx="5" presStyleCnt="7">
        <dgm:presLayoutVars>
          <dgm:bulletEnabled val="1"/>
        </dgm:presLayoutVars>
      </dgm:prSet>
      <dgm:spPr/>
    </dgm:pt>
    <dgm:pt modelId="{6E162E2D-7203-4022-9679-884F5078EF46}" type="pres">
      <dgm:prSet presAssocID="{D1EFD356-61A4-49CF-857D-6CD4BAC547E6}" presName="space" presStyleCnt="0"/>
      <dgm:spPr/>
    </dgm:pt>
    <dgm:pt modelId="{7E62F753-5049-4523-B5B7-06CF7B085514}" type="pres">
      <dgm:prSet presAssocID="{657553D6-7FD3-4727-82CC-D467D418EEC7}" presName="composite" presStyleCnt="0"/>
      <dgm:spPr/>
    </dgm:pt>
    <dgm:pt modelId="{0870C862-3131-402D-B204-15D811F87FE7}" type="pres">
      <dgm:prSet presAssocID="{657553D6-7FD3-4727-82CC-D467D418EEC7}" presName="parTx" presStyleLbl="alignNode1" presStyleIdx="6" presStyleCnt="7">
        <dgm:presLayoutVars>
          <dgm:chMax val="0"/>
          <dgm:chPref val="0"/>
          <dgm:bulletEnabled val="1"/>
        </dgm:presLayoutVars>
      </dgm:prSet>
      <dgm:spPr/>
    </dgm:pt>
    <dgm:pt modelId="{2B0867F1-7F86-428E-8750-7D9CE4B95547}" type="pres">
      <dgm:prSet presAssocID="{657553D6-7FD3-4727-82CC-D467D418EEC7}" presName="desTx" presStyleLbl="alignAccFollowNode1" presStyleIdx="6" presStyleCnt="7">
        <dgm:presLayoutVars>
          <dgm:bulletEnabled val="1"/>
        </dgm:presLayoutVars>
      </dgm:prSet>
      <dgm:spPr/>
    </dgm:pt>
  </dgm:ptLst>
  <dgm:cxnLst>
    <dgm:cxn modelId="{627CA408-745A-463B-8CC0-3B7C72DDC6DC}" type="presOf" srcId="{8697F4DB-6A41-4E02-B4A3-82DAF2F9FA37}" destId="{2B0867F1-7F86-428E-8750-7D9CE4B95547}" srcOrd="0" destOrd="1" presId="urn:microsoft.com/office/officeart/2005/8/layout/hList1"/>
    <dgm:cxn modelId="{B8ECC021-E6E3-4139-B94E-FA035360D18C}" srcId="{1EBFF99A-D345-4DF7-A656-03ECC49F88A1}" destId="{73304CDE-83FD-4E6E-A701-7547244009B0}" srcOrd="2" destOrd="0" parTransId="{DFFA8CD7-60A7-4C1A-BCF1-D1B0C80968B7}" sibTransId="{0A372F32-3406-4AE9-A1DC-5A943C0282DD}"/>
    <dgm:cxn modelId="{22526128-3757-408E-95D3-81BDC7C9990F}" type="presOf" srcId="{0C431DA7-0815-4A73-822B-F04BDD57E125}" destId="{DF48FC87-F9E4-47A2-B48F-E6C670BCCBA4}" srcOrd="0" destOrd="0" presId="urn:microsoft.com/office/officeart/2005/8/layout/hList1"/>
    <dgm:cxn modelId="{7AB12033-71EF-4060-B862-0577549F8B20}" srcId="{E197AC51-B341-4C53-83F7-7772B57E265A}" destId="{CCD5AE80-2A36-45CB-987B-FE67C1C2B8BA}" srcOrd="0" destOrd="0" parTransId="{5D795E0F-D898-4D81-800C-BA663D06ACC1}" sibTransId="{F5B2B254-D62F-43B2-92EA-31B03346249C}"/>
    <dgm:cxn modelId="{C20D8A34-C21A-4CEB-9AE9-00A30EBEC305}" type="presOf" srcId="{83A4D844-B67C-47C7-B2F8-6FD848F474AA}" destId="{F10F8DA8-D854-4AD7-B187-554E6F8548E2}" srcOrd="0" destOrd="0" presId="urn:microsoft.com/office/officeart/2005/8/layout/hList1"/>
    <dgm:cxn modelId="{4A528F36-7EF0-4C8B-AB96-1D0E3BA697FD}" type="presOf" srcId="{BBBD3B93-F128-4907-B017-D4422F0A82BF}" destId="{C0730D83-07AF-4578-B158-1B4676EB9E68}" srcOrd="0" destOrd="0" presId="urn:microsoft.com/office/officeart/2005/8/layout/hList1"/>
    <dgm:cxn modelId="{BFC32B49-8CE1-460F-B5BC-5BF12F9D188A}" type="presOf" srcId="{604E93F2-0384-4D0E-B8BB-DE1B6B0A2779}" destId="{C084ACF1-9C8B-413C-9361-70F96F77B876}" srcOrd="0" destOrd="0" presId="urn:microsoft.com/office/officeart/2005/8/layout/hList1"/>
    <dgm:cxn modelId="{B96DC74B-1DC1-449C-9173-4CD371EC391B}" type="presOf" srcId="{01696D59-5206-4900-A7F4-BE4DC4243D3E}" destId="{681C5F17-5D3C-4E71-8CB7-B81F6AB414E1}" srcOrd="0" destOrd="0" presId="urn:microsoft.com/office/officeart/2005/8/layout/hList1"/>
    <dgm:cxn modelId="{7BF43F4D-DE49-4EBA-BC27-33CC1AA6B18E}" type="presOf" srcId="{068A3C52-E6C2-4BD7-B490-5F2328E763EA}" destId="{2B0867F1-7F86-428E-8750-7D9CE4B95547}" srcOrd="0" destOrd="0" presId="urn:microsoft.com/office/officeart/2005/8/layout/hList1"/>
    <dgm:cxn modelId="{D70EF251-3CF8-405F-81ED-465D9F69426A}" srcId="{73304CDE-83FD-4E6E-A701-7547244009B0}" destId="{604E93F2-0384-4D0E-B8BB-DE1B6B0A2779}" srcOrd="0" destOrd="0" parTransId="{D9B11955-9FBD-456C-B573-FF3F7C35DD8C}" sibTransId="{76E20722-3684-4685-B5B6-7FF9868DA02E}"/>
    <dgm:cxn modelId="{23867252-5DED-4A00-8601-119181534D4C}" srcId="{70C2E371-643A-4B0D-95BA-D989F1D25BE4}" destId="{0C431DA7-0815-4A73-822B-F04BDD57E125}" srcOrd="0" destOrd="0" parTransId="{84340DFE-89AC-4945-A6D3-A69CEB24ED87}" sibTransId="{60B6B178-43BC-4070-A703-BCD88A95B6E7}"/>
    <dgm:cxn modelId="{89AC2657-375C-4C30-B779-BA94EDD84833}" type="presOf" srcId="{43FD650A-BF30-4FB1-8EA0-160D3FCC2404}" destId="{71557EF0-9566-4433-BCCB-63C51E41B4F7}" srcOrd="0" destOrd="0" presId="urn:microsoft.com/office/officeart/2005/8/layout/hList1"/>
    <dgm:cxn modelId="{6E03925A-9624-409C-9D0E-8ED8C92A7711}" srcId="{F4D1F848-038E-4DB5-8DFB-561457B32DA1}" destId="{43FD650A-BF30-4FB1-8EA0-160D3FCC2404}" srcOrd="0" destOrd="0" parTransId="{797F88D7-3625-40F3-8235-B39A9695FF38}" sibTransId="{1E13461A-D440-4058-B7DD-37673B176A34}"/>
    <dgm:cxn modelId="{D9C46F66-94AC-4A3C-84FF-3B01E5B690CB}" type="presOf" srcId="{1EBFF99A-D345-4DF7-A656-03ECC49F88A1}" destId="{86487BA2-208A-417C-AFC6-C846EC34872C}" srcOrd="0" destOrd="0" presId="urn:microsoft.com/office/officeart/2005/8/layout/hList1"/>
    <dgm:cxn modelId="{F1BFBB66-BD56-480B-9B55-F3BD48DE1A81}" srcId="{1EBFF99A-D345-4DF7-A656-03ECC49F88A1}" destId="{BBBD3B93-F128-4907-B017-D4422F0A82BF}" srcOrd="0" destOrd="0" parTransId="{FD44FC9D-3489-4668-A6ED-BE8A15BB71CD}" sibTransId="{D63B92D1-0327-48AE-9081-5D0FAE851272}"/>
    <dgm:cxn modelId="{0BC5C369-592F-4FDA-9F35-57675DEC0CE0}" type="presOf" srcId="{F4D1F848-038E-4DB5-8DFB-561457B32DA1}" destId="{EF55531B-26B1-498F-8625-200454CC29A8}" srcOrd="0" destOrd="0" presId="urn:microsoft.com/office/officeart/2005/8/layout/hList1"/>
    <dgm:cxn modelId="{BD5DA16C-0D51-44C4-AB6E-2979BE588496}" srcId="{BBBD3B93-F128-4907-B017-D4422F0A82BF}" destId="{4B8CBCB2-9454-4B82-B80F-DC0C6A32EA2F}" srcOrd="0" destOrd="0" parTransId="{D8315A32-B128-4B12-B1E4-F21FDEF82530}" sibTransId="{236969CF-F575-4A5B-89F7-507FC1B1E52F}"/>
    <dgm:cxn modelId="{FF9AB16D-9174-441C-B578-594E492442ED}" type="presOf" srcId="{CCD5AE80-2A36-45CB-987B-FE67C1C2B8BA}" destId="{461C0320-F97D-48E2-9402-35B17E4259B4}" srcOrd="0" destOrd="0" presId="urn:microsoft.com/office/officeart/2005/8/layout/hList1"/>
    <dgm:cxn modelId="{6064A372-8610-4D0F-81A7-39E79FE4AC92}" type="presOf" srcId="{EDF43603-F56C-464F-BFBA-F4BD9445FC41}" destId="{C084ACF1-9C8B-413C-9361-70F96F77B876}" srcOrd="0" destOrd="1" presId="urn:microsoft.com/office/officeart/2005/8/layout/hList1"/>
    <dgm:cxn modelId="{99EA097A-1DD1-48B8-B2FF-7F7EC884F6B6}" type="presOf" srcId="{70C2E371-643A-4B0D-95BA-D989F1D25BE4}" destId="{C83A67FE-97A3-4462-8CD7-27B38D0A9C85}" srcOrd="0" destOrd="0" presId="urn:microsoft.com/office/officeart/2005/8/layout/hList1"/>
    <dgm:cxn modelId="{EFB2A27C-E6D8-4F1D-A45F-30F931617B15}" type="presOf" srcId="{4B8CBCB2-9454-4B82-B80F-DC0C6A32EA2F}" destId="{11AAE225-365E-45F9-B428-60C6CC3B4832}" srcOrd="0" destOrd="0" presId="urn:microsoft.com/office/officeart/2005/8/layout/hList1"/>
    <dgm:cxn modelId="{9F079087-EF53-4AF4-B87F-6E45046DCB74}" srcId="{1EBFF99A-D345-4DF7-A656-03ECC49F88A1}" destId="{657553D6-7FD3-4727-82CC-D467D418EEC7}" srcOrd="6" destOrd="0" parTransId="{B1FF964A-5FBF-4885-AF06-E104220B2364}" sibTransId="{4ED3A30B-F1E9-4011-8F72-195EB0D215B3}"/>
    <dgm:cxn modelId="{C58F9E8E-5093-4B7B-8742-81707FC2310B}" type="presOf" srcId="{657553D6-7FD3-4727-82CC-D467D418EEC7}" destId="{0870C862-3131-402D-B204-15D811F87FE7}" srcOrd="0" destOrd="0" presId="urn:microsoft.com/office/officeart/2005/8/layout/hList1"/>
    <dgm:cxn modelId="{FA1207A0-1EE7-48FD-8EB7-8C8FF5A0C8B3}" type="presOf" srcId="{73304CDE-83FD-4E6E-A701-7547244009B0}" destId="{19801A57-073D-4AAC-B3C0-7E21E4D65EC2}" srcOrd="0" destOrd="0" presId="urn:microsoft.com/office/officeart/2005/8/layout/hList1"/>
    <dgm:cxn modelId="{D82146A4-1BA1-490B-AD3C-1F52C696803B}" srcId="{657553D6-7FD3-4727-82CC-D467D418EEC7}" destId="{8697F4DB-6A41-4E02-B4A3-82DAF2F9FA37}" srcOrd="1" destOrd="0" parTransId="{0229D9FE-9B45-4F53-BD94-58B1FAA86798}" sibTransId="{6592E974-475A-49E5-BDCE-379F8A8A0251}"/>
    <dgm:cxn modelId="{D09B61A4-7A40-412A-B184-F9BEA303F234}" srcId="{1EBFF99A-D345-4DF7-A656-03ECC49F88A1}" destId="{70C2E371-643A-4B0D-95BA-D989F1D25BE4}" srcOrd="4" destOrd="0" parTransId="{163E9FD4-2F93-43EB-9E89-493CC248913C}" sibTransId="{9D8EF9D4-29CE-4A2B-AAF1-ADFAE656729E}"/>
    <dgm:cxn modelId="{A4DF60A9-04E2-4268-9C3F-4993BA449C26}" srcId="{73304CDE-83FD-4E6E-A701-7547244009B0}" destId="{EDF43603-F56C-464F-BFBA-F4BD9445FC41}" srcOrd="1" destOrd="0" parTransId="{1F07DB2D-BEA9-4CED-847E-F528E68C7A46}" sibTransId="{3CE3599F-41B3-4E0E-AA8F-971F4ED56749}"/>
    <dgm:cxn modelId="{96F06BAA-0B05-4D17-98C2-16B50B70A1B6}" srcId="{1EBFF99A-D345-4DF7-A656-03ECC49F88A1}" destId="{01696D59-5206-4900-A7F4-BE4DC4243D3E}" srcOrd="5" destOrd="0" parTransId="{1ED2E7F0-F35D-4C10-9347-80BD1CE22E43}" sibTransId="{D1EFD356-61A4-49CF-857D-6CD4BAC547E6}"/>
    <dgm:cxn modelId="{3CA59FAA-B9CE-4333-A8AA-01210392D70B}" srcId="{1EBFF99A-D345-4DF7-A656-03ECC49F88A1}" destId="{E197AC51-B341-4C53-83F7-7772B57E265A}" srcOrd="3" destOrd="0" parTransId="{A4A3E99F-C0EA-4D5E-8558-39874CA94761}" sibTransId="{5DF7D41C-4EB6-4B00-AA4B-E04E03473F2D}"/>
    <dgm:cxn modelId="{D3456EC8-9DE3-4908-A394-AAAD365F80C5}" srcId="{01696D59-5206-4900-A7F4-BE4DC4243D3E}" destId="{83A4D844-B67C-47C7-B2F8-6FD848F474AA}" srcOrd="0" destOrd="0" parTransId="{8A1DA43D-8371-47BA-8D4E-2A1EF74672C9}" sibTransId="{DD88751C-76B2-4AE7-8BF9-E3691D584DEF}"/>
    <dgm:cxn modelId="{A502E7D4-A4AA-4A3C-97FF-B85A07FA2E74}" srcId="{657553D6-7FD3-4727-82CC-D467D418EEC7}" destId="{068A3C52-E6C2-4BD7-B490-5F2328E763EA}" srcOrd="0" destOrd="0" parTransId="{A88C09E2-72BF-4C48-9D94-E67937A22AA3}" sibTransId="{72E23305-AC2A-407D-A5DF-A5DF93171CBA}"/>
    <dgm:cxn modelId="{8062E4F3-4161-4F96-AEB5-A1FD50317CEA}" type="presOf" srcId="{E197AC51-B341-4C53-83F7-7772B57E265A}" destId="{B4AB1E3B-7538-41E1-8B67-68818EC34392}" srcOrd="0" destOrd="0" presId="urn:microsoft.com/office/officeart/2005/8/layout/hList1"/>
    <dgm:cxn modelId="{EE71CDFC-10A5-4563-A11D-36B85EEB1784}" srcId="{1EBFF99A-D345-4DF7-A656-03ECC49F88A1}" destId="{F4D1F848-038E-4DB5-8DFB-561457B32DA1}" srcOrd="1" destOrd="0" parTransId="{75FA0BA7-3484-4457-9B7F-2B04F3AC83B9}" sibTransId="{6E4F4DA8-6FE4-4D0C-BB98-065EEDEE2635}"/>
    <dgm:cxn modelId="{4A42E9C2-52E3-4821-899B-7A7A347A7D0B}" type="presParOf" srcId="{86487BA2-208A-417C-AFC6-C846EC34872C}" destId="{611D1309-2A3F-4D93-8F98-8DACA7DC12AC}" srcOrd="0" destOrd="0" presId="urn:microsoft.com/office/officeart/2005/8/layout/hList1"/>
    <dgm:cxn modelId="{CAD748D5-B821-4370-8EAE-48C6D139921D}" type="presParOf" srcId="{611D1309-2A3F-4D93-8F98-8DACA7DC12AC}" destId="{C0730D83-07AF-4578-B158-1B4676EB9E68}" srcOrd="0" destOrd="0" presId="urn:microsoft.com/office/officeart/2005/8/layout/hList1"/>
    <dgm:cxn modelId="{D8EF22F4-00BF-4A51-B454-E39152544B48}" type="presParOf" srcId="{611D1309-2A3F-4D93-8F98-8DACA7DC12AC}" destId="{11AAE225-365E-45F9-B428-60C6CC3B4832}" srcOrd="1" destOrd="0" presId="urn:microsoft.com/office/officeart/2005/8/layout/hList1"/>
    <dgm:cxn modelId="{8BB50750-1873-465B-98E8-F2AC7F19E987}" type="presParOf" srcId="{86487BA2-208A-417C-AFC6-C846EC34872C}" destId="{1EDD32EF-3D44-4EFF-AD7F-7F46BDB56452}" srcOrd="1" destOrd="0" presId="urn:microsoft.com/office/officeart/2005/8/layout/hList1"/>
    <dgm:cxn modelId="{9312A2FD-3A01-4CE8-9BE8-8235B3133876}" type="presParOf" srcId="{86487BA2-208A-417C-AFC6-C846EC34872C}" destId="{9A36EAB4-7780-49E9-BBDA-B59168A39EE4}" srcOrd="2" destOrd="0" presId="urn:microsoft.com/office/officeart/2005/8/layout/hList1"/>
    <dgm:cxn modelId="{C2B30C52-E980-4218-B7D8-6628EC3BB8F6}" type="presParOf" srcId="{9A36EAB4-7780-49E9-BBDA-B59168A39EE4}" destId="{EF55531B-26B1-498F-8625-200454CC29A8}" srcOrd="0" destOrd="0" presId="urn:microsoft.com/office/officeart/2005/8/layout/hList1"/>
    <dgm:cxn modelId="{9E223246-A020-4E9F-A8C4-A15BDE1974F4}" type="presParOf" srcId="{9A36EAB4-7780-49E9-BBDA-B59168A39EE4}" destId="{71557EF0-9566-4433-BCCB-63C51E41B4F7}" srcOrd="1" destOrd="0" presId="urn:microsoft.com/office/officeart/2005/8/layout/hList1"/>
    <dgm:cxn modelId="{C4EF95F9-12AA-4492-B647-378092759DE9}" type="presParOf" srcId="{86487BA2-208A-417C-AFC6-C846EC34872C}" destId="{1EF98587-B6C6-414A-8F2C-5E77573FA4A9}" srcOrd="3" destOrd="0" presId="urn:microsoft.com/office/officeart/2005/8/layout/hList1"/>
    <dgm:cxn modelId="{15821721-66FB-4F96-B4F8-06F077F08165}" type="presParOf" srcId="{86487BA2-208A-417C-AFC6-C846EC34872C}" destId="{55932F4A-68AB-498C-BDFE-998338D3AF16}" srcOrd="4" destOrd="0" presId="urn:microsoft.com/office/officeart/2005/8/layout/hList1"/>
    <dgm:cxn modelId="{67A010EA-46B2-4F8D-B3D8-69437F944389}" type="presParOf" srcId="{55932F4A-68AB-498C-BDFE-998338D3AF16}" destId="{19801A57-073D-4AAC-B3C0-7E21E4D65EC2}" srcOrd="0" destOrd="0" presId="urn:microsoft.com/office/officeart/2005/8/layout/hList1"/>
    <dgm:cxn modelId="{0397A9DA-BBAF-434C-9282-C0AB24886C21}" type="presParOf" srcId="{55932F4A-68AB-498C-BDFE-998338D3AF16}" destId="{C084ACF1-9C8B-413C-9361-70F96F77B876}" srcOrd="1" destOrd="0" presId="urn:microsoft.com/office/officeart/2005/8/layout/hList1"/>
    <dgm:cxn modelId="{2F5ED011-4B17-4779-A99E-FC9744D97910}" type="presParOf" srcId="{86487BA2-208A-417C-AFC6-C846EC34872C}" destId="{FDF575F7-57DA-4A18-803D-03BE125E2A1D}" srcOrd="5" destOrd="0" presId="urn:microsoft.com/office/officeart/2005/8/layout/hList1"/>
    <dgm:cxn modelId="{AAA4481A-3F2E-4E1D-8564-FA2883845025}" type="presParOf" srcId="{86487BA2-208A-417C-AFC6-C846EC34872C}" destId="{E1F5CF65-5CE5-4314-8C0D-3CC77EC43D95}" srcOrd="6" destOrd="0" presId="urn:microsoft.com/office/officeart/2005/8/layout/hList1"/>
    <dgm:cxn modelId="{D4B86253-B890-443C-BC7F-1ED2B09CEDA8}" type="presParOf" srcId="{E1F5CF65-5CE5-4314-8C0D-3CC77EC43D95}" destId="{B4AB1E3B-7538-41E1-8B67-68818EC34392}" srcOrd="0" destOrd="0" presId="urn:microsoft.com/office/officeart/2005/8/layout/hList1"/>
    <dgm:cxn modelId="{546B4209-5312-4897-8943-8DC4F6AB88FA}" type="presParOf" srcId="{E1F5CF65-5CE5-4314-8C0D-3CC77EC43D95}" destId="{461C0320-F97D-48E2-9402-35B17E4259B4}" srcOrd="1" destOrd="0" presId="urn:microsoft.com/office/officeart/2005/8/layout/hList1"/>
    <dgm:cxn modelId="{80287844-CA84-4D85-86D9-B61E232A6229}" type="presParOf" srcId="{86487BA2-208A-417C-AFC6-C846EC34872C}" destId="{99C2B2E9-C673-4927-9D81-3616CD212374}" srcOrd="7" destOrd="0" presId="urn:microsoft.com/office/officeart/2005/8/layout/hList1"/>
    <dgm:cxn modelId="{41DCDBB5-D027-4FE0-A74B-5F479C2D3A86}" type="presParOf" srcId="{86487BA2-208A-417C-AFC6-C846EC34872C}" destId="{28B0786A-8EE6-4E9C-9B05-4A1663CBA48B}" srcOrd="8" destOrd="0" presId="urn:microsoft.com/office/officeart/2005/8/layout/hList1"/>
    <dgm:cxn modelId="{E7C8D487-D80D-44EB-8D2A-CF9527D83D6D}" type="presParOf" srcId="{28B0786A-8EE6-4E9C-9B05-4A1663CBA48B}" destId="{C83A67FE-97A3-4462-8CD7-27B38D0A9C85}" srcOrd="0" destOrd="0" presId="urn:microsoft.com/office/officeart/2005/8/layout/hList1"/>
    <dgm:cxn modelId="{EC09AA90-3B3F-4BB9-B7FF-12831CECD038}" type="presParOf" srcId="{28B0786A-8EE6-4E9C-9B05-4A1663CBA48B}" destId="{DF48FC87-F9E4-47A2-B48F-E6C670BCCBA4}" srcOrd="1" destOrd="0" presId="urn:microsoft.com/office/officeart/2005/8/layout/hList1"/>
    <dgm:cxn modelId="{DAE8CA44-930E-44F7-9DD9-E40FEC45A634}" type="presParOf" srcId="{86487BA2-208A-417C-AFC6-C846EC34872C}" destId="{5AE134F4-D87E-422E-9470-24201DB4CE7C}" srcOrd="9" destOrd="0" presId="urn:microsoft.com/office/officeart/2005/8/layout/hList1"/>
    <dgm:cxn modelId="{4907E59C-12CA-45BE-9864-E75440977C4D}" type="presParOf" srcId="{86487BA2-208A-417C-AFC6-C846EC34872C}" destId="{7D20D495-E565-4B79-8523-6DA9BC19E887}" srcOrd="10" destOrd="0" presId="urn:microsoft.com/office/officeart/2005/8/layout/hList1"/>
    <dgm:cxn modelId="{25376578-0233-4D71-BD2C-ED411B7EBBCE}" type="presParOf" srcId="{7D20D495-E565-4B79-8523-6DA9BC19E887}" destId="{681C5F17-5D3C-4E71-8CB7-B81F6AB414E1}" srcOrd="0" destOrd="0" presId="urn:microsoft.com/office/officeart/2005/8/layout/hList1"/>
    <dgm:cxn modelId="{AF8226BF-3F37-40EB-9D8F-E5C1147CDECF}" type="presParOf" srcId="{7D20D495-E565-4B79-8523-6DA9BC19E887}" destId="{F10F8DA8-D854-4AD7-B187-554E6F8548E2}" srcOrd="1" destOrd="0" presId="urn:microsoft.com/office/officeart/2005/8/layout/hList1"/>
    <dgm:cxn modelId="{8CB5693B-FD97-462D-80DE-B05410231AA1}" type="presParOf" srcId="{86487BA2-208A-417C-AFC6-C846EC34872C}" destId="{6E162E2D-7203-4022-9679-884F5078EF46}" srcOrd="11" destOrd="0" presId="urn:microsoft.com/office/officeart/2005/8/layout/hList1"/>
    <dgm:cxn modelId="{6BEBFB7C-68C4-4139-9B30-58E6A0282947}" type="presParOf" srcId="{86487BA2-208A-417C-AFC6-C846EC34872C}" destId="{7E62F753-5049-4523-B5B7-06CF7B085514}" srcOrd="12" destOrd="0" presId="urn:microsoft.com/office/officeart/2005/8/layout/hList1"/>
    <dgm:cxn modelId="{EAB4850B-8D25-4A62-881B-300CF34B644E}" type="presParOf" srcId="{7E62F753-5049-4523-B5B7-06CF7B085514}" destId="{0870C862-3131-402D-B204-15D811F87FE7}" srcOrd="0" destOrd="0" presId="urn:microsoft.com/office/officeart/2005/8/layout/hList1"/>
    <dgm:cxn modelId="{2A7BAD23-238F-4681-B63B-1C972C8677A9}" type="presParOf" srcId="{7E62F753-5049-4523-B5B7-06CF7B085514}" destId="{2B0867F1-7F86-428E-8750-7D9CE4B95547}"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AE3D413-BA76-466C-A02C-4B37A772540E}" type="doc">
      <dgm:prSet loTypeId="urn:microsoft.com/office/officeart/2005/8/layout/process1" loCatId="process" qsTypeId="urn:microsoft.com/office/officeart/2005/8/quickstyle/simple1" qsCatId="simple" csTypeId="urn:microsoft.com/office/officeart/2005/8/colors/accent5_4" csCatId="accent5" phldr="1"/>
      <dgm:spPr/>
    </dgm:pt>
    <dgm:pt modelId="{BC7058C0-F1E6-4A5A-9B27-7C960BC84985}">
      <dgm:prSet phldrT="[Text]"/>
      <dgm:spPr/>
      <dgm:t>
        <a:bodyPr/>
        <a:lstStyle/>
        <a:p>
          <a:r>
            <a:rPr lang="en-US" dirty="0"/>
            <a:t>Wednesday: Scopus Alerts</a:t>
          </a:r>
        </a:p>
      </dgm:t>
    </dgm:pt>
    <dgm:pt modelId="{09926C47-45BD-4A29-BADC-46DE2E998C67}" type="parTrans" cxnId="{06418A60-1C78-41C6-A142-EB26B985AEE1}">
      <dgm:prSet/>
      <dgm:spPr/>
      <dgm:t>
        <a:bodyPr/>
        <a:lstStyle/>
        <a:p>
          <a:endParaRPr lang="en-US"/>
        </a:p>
      </dgm:t>
    </dgm:pt>
    <dgm:pt modelId="{44472D80-8B06-47E4-993A-5FE7FB015FE4}" type="sibTrans" cxnId="{06418A60-1C78-41C6-A142-EB26B985AEE1}">
      <dgm:prSet/>
      <dgm:spPr/>
      <dgm:t>
        <a:bodyPr/>
        <a:lstStyle/>
        <a:p>
          <a:endParaRPr lang="en-US"/>
        </a:p>
      </dgm:t>
    </dgm:pt>
    <dgm:pt modelId="{4F400893-94D6-41EE-B928-FA902DD2A8C7}">
      <dgm:prSet phldrT="[Text]"/>
      <dgm:spPr/>
      <dgm:t>
        <a:bodyPr/>
        <a:lstStyle/>
        <a:p>
          <a:r>
            <a:rPr lang="en-US" dirty="0"/>
            <a:t>Update Zotero (</a:t>
          </a:r>
          <a:r>
            <a:rPr lang="en-US" i="1" dirty="0"/>
            <a:t>even if I don’t read them yet</a:t>
          </a:r>
          <a:r>
            <a:rPr lang="en-US" i="0" dirty="0"/>
            <a:t>)</a:t>
          </a:r>
          <a:endParaRPr lang="en-US" dirty="0"/>
        </a:p>
      </dgm:t>
    </dgm:pt>
    <dgm:pt modelId="{7BE7FD7B-6240-4CC3-A74D-A7A76CD25257}" type="parTrans" cxnId="{94E9ABC9-49EE-4617-8629-B3DC79D53AFC}">
      <dgm:prSet/>
      <dgm:spPr/>
      <dgm:t>
        <a:bodyPr/>
        <a:lstStyle/>
        <a:p>
          <a:endParaRPr lang="en-US"/>
        </a:p>
      </dgm:t>
    </dgm:pt>
    <dgm:pt modelId="{56DE83DC-0E1F-4C82-90C6-47B1A51B0607}" type="sibTrans" cxnId="{94E9ABC9-49EE-4617-8629-B3DC79D53AFC}">
      <dgm:prSet/>
      <dgm:spPr/>
      <dgm:t>
        <a:bodyPr/>
        <a:lstStyle/>
        <a:p>
          <a:endParaRPr lang="en-US"/>
        </a:p>
      </dgm:t>
    </dgm:pt>
    <dgm:pt modelId="{B7B3E80C-490C-4FCC-9BD6-77BAFB98E6A4}">
      <dgm:prSet phldrT="[Text]"/>
      <dgm:spPr/>
      <dgm:t>
        <a:bodyPr/>
        <a:lstStyle/>
        <a:p>
          <a:r>
            <a:rPr lang="en-US" dirty="0"/>
            <a:t>Weekly writing or research time</a:t>
          </a:r>
        </a:p>
      </dgm:t>
    </dgm:pt>
    <dgm:pt modelId="{22BBA3F7-D2B5-48C8-B459-3E92BB40BBC9}" type="parTrans" cxnId="{71AA3D67-DFDF-4250-BEA6-3E054C85FA5F}">
      <dgm:prSet/>
      <dgm:spPr/>
      <dgm:t>
        <a:bodyPr/>
        <a:lstStyle/>
        <a:p>
          <a:endParaRPr lang="en-US"/>
        </a:p>
      </dgm:t>
    </dgm:pt>
    <dgm:pt modelId="{969E2015-E15E-433D-B3AE-81264C5EF01E}" type="sibTrans" cxnId="{71AA3D67-DFDF-4250-BEA6-3E054C85FA5F}">
      <dgm:prSet/>
      <dgm:spPr/>
      <dgm:t>
        <a:bodyPr/>
        <a:lstStyle/>
        <a:p>
          <a:endParaRPr lang="en-US"/>
        </a:p>
      </dgm:t>
    </dgm:pt>
    <dgm:pt modelId="{A7BE1CB1-0CC6-48D9-B94D-832837818D2D}" type="pres">
      <dgm:prSet presAssocID="{4AE3D413-BA76-466C-A02C-4B37A772540E}" presName="Name0" presStyleCnt="0">
        <dgm:presLayoutVars>
          <dgm:dir/>
          <dgm:resizeHandles val="exact"/>
        </dgm:presLayoutVars>
      </dgm:prSet>
      <dgm:spPr/>
    </dgm:pt>
    <dgm:pt modelId="{4D205BEF-862F-409F-A101-155BC6D84DCD}" type="pres">
      <dgm:prSet presAssocID="{BC7058C0-F1E6-4A5A-9B27-7C960BC84985}" presName="node" presStyleLbl="node1" presStyleIdx="0" presStyleCnt="3">
        <dgm:presLayoutVars>
          <dgm:bulletEnabled val="1"/>
        </dgm:presLayoutVars>
      </dgm:prSet>
      <dgm:spPr/>
    </dgm:pt>
    <dgm:pt modelId="{5E371DED-7E0E-4136-AE7B-BAC778710F01}" type="pres">
      <dgm:prSet presAssocID="{44472D80-8B06-47E4-993A-5FE7FB015FE4}" presName="sibTrans" presStyleLbl="sibTrans2D1" presStyleIdx="0" presStyleCnt="2"/>
      <dgm:spPr/>
    </dgm:pt>
    <dgm:pt modelId="{D06348BA-55BD-4513-BE3D-85F2237D2212}" type="pres">
      <dgm:prSet presAssocID="{44472D80-8B06-47E4-993A-5FE7FB015FE4}" presName="connectorText" presStyleLbl="sibTrans2D1" presStyleIdx="0" presStyleCnt="2"/>
      <dgm:spPr/>
    </dgm:pt>
    <dgm:pt modelId="{EBDA2BB2-0535-49B1-8643-85DD87C148A5}" type="pres">
      <dgm:prSet presAssocID="{4F400893-94D6-41EE-B928-FA902DD2A8C7}" presName="node" presStyleLbl="node1" presStyleIdx="1" presStyleCnt="3">
        <dgm:presLayoutVars>
          <dgm:bulletEnabled val="1"/>
        </dgm:presLayoutVars>
      </dgm:prSet>
      <dgm:spPr/>
    </dgm:pt>
    <dgm:pt modelId="{CEEA870F-8A2E-4C4B-8877-63F611DD770E}" type="pres">
      <dgm:prSet presAssocID="{56DE83DC-0E1F-4C82-90C6-47B1A51B0607}" presName="sibTrans" presStyleLbl="sibTrans2D1" presStyleIdx="1" presStyleCnt="2"/>
      <dgm:spPr/>
    </dgm:pt>
    <dgm:pt modelId="{7DCE2625-5308-4FA3-ABB8-02F4F15C529F}" type="pres">
      <dgm:prSet presAssocID="{56DE83DC-0E1F-4C82-90C6-47B1A51B0607}" presName="connectorText" presStyleLbl="sibTrans2D1" presStyleIdx="1" presStyleCnt="2"/>
      <dgm:spPr/>
    </dgm:pt>
    <dgm:pt modelId="{BB617471-F163-490F-957D-8C7EE19546BC}" type="pres">
      <dgm:prSet presAssocID="{B7B3E80C-490C-4FCC-9BD6-77BAFB98E6A4}" presName="node" presStyleLbl="node1" presStyleIdx="2" presStyleCnt="3">
        <dgm:presLayoutVars>
          <dgm:bulletEnabled val="1"/>
        </dgm:presLayoutVars>
      </dgm:prSet>
      <dgm:spPr/>
    </dgm:pt>
  </dgm:ptLst>
  <dgm:cxnLst>
    <dgm:cxn modelId="{041A190F-EAAD-49A2-9127-96122EED32DA}" type="presOf" srcId="{BC7058C0-F1E6-4A5A-9B27-7C960BC84985}" destId="{4D205BEF-862F-409F-A101-155BC6D84DCD}" srcOrd="0" destOrd="0" presId="urn:microsoft.com/office/officeart/2005/8/layout/process1"/>
    <dgm:cxn modelId="{A2CEDA4C-CC64-41A3-8924-DC91763A3B14}" type="presOf" srcId="{4AE3D413-BA76-466C-A02C-4B37A772540E}" destId="{A7BE1CB1-0CC6-48D9-B94D-832837818D2D}" srcOrd="0" destOrd="0" presId="urn:microsoft.com/office/officeart/2005/8/layout/process1"/>
    <dgm:cxn modelId="{06418A60-1C78-41C6-A142-EB26B985AEE1}" srcId="{4AE3D413-BA76-466C-A02C-4B37A772540E}" destId="{BC7058C0-F1E6-4A5A-9B27-7C960BC84985}" srcOrd="0" destOrd="0" parTransId="{09926C47-45BD-4A29-BADC-46DE2E998C67}" sibTransId="{44472D80-8B06-47E4-993A-5FE7FB015FE4}"/>
    <dgm:cxn modelId="{71AA3D67-DFDF-4250-BEA6-3E054C85FA5F}" srcId="{4AE3D413-BA76-466C-A02C-4B37A772540E}" destId="{B7B3E80C-490C-4FCC-9BD6-77BAFB98E6A4}" srcOrd="2" destOrd="0" parTransId="{22BBA3F7-D2B5-48C8-B459-3E92BB40BBC9}" sibTransId="{969E2015-E15E-433D-B3AE-81264C5EF01E}"/>
    <dgm:cxn modelId="{58EA9F77-724C-4E01-B931-851FE45C2C36}" type="presOf" srcId="{4F400893-94D6-41EE-B928-FA902DD2A8C7}" destId="{EBDA2BB2-0535-49B1-8643-85DD87C148A5}" srcOrd="0" destOrd="0" presId="urn:microsoft.com/office/officeart/2005/8/layout/process1"/>
    <dgm:cxn modelId="{26E4EC8B-A887-4900-973F-E73CC477A855}" type="presOf" srcId="{56DE83DC-0E1F-4C82-90C6-47B1A51B0607}" destId="{7DCE2625-5308-4FA3-ABB8-02F4F15C529F}" srcOrd="1" destOrd="0" presId="urn:microsoft.com/office/officeart/2005/8/layout/process1"/>
    <dgm:cxn modelId="{21621FA2-1321-4B63-80A7-620B5C0B3A8F}" type="presOf" srcId="{56DE83DC-0E1F-4C82-90C6-47B1A51B0607}" destId="{CEEA870F-8A2E-4C4B-8877-63F611DD770E}" srcOrd="0" destOrd="0" presId="urn:microsoft.com/office/officeart/2005/8/layout/process1"/>
    <dgm:cxn modelId="{94E9ABC9-49EE-4617-8629-B3DC79D53AFC}" srcId="{4AE3D413-BA76-466C-A02C-4B37A772540E}" destId="{4F400893-94D6-41EE-B928-FA902DD2A8C7}" srcOrd="1" destOrd="0" parTransId="{7BE7FD7B-6240-4CC3-A74D-A7A76CD25257}" sibTransId="{56DE83DC-0E1F-4C82-90C6-47B1A51B0607}"/>
    <dgm:cxn modelId="{E36EF6CE-8AFE-4E1F-9C6D-9953E3BE9CA7}" type="presOf" srcId="{44472D80-8B06-47E4-993A-5FE7FB015FE4}" destId="{5E371DED-7E0E-4136-AE7B-BAC778710F01}" srcOrd="0" destOrd="0" presId="urn:microsoft.com/office/officeart/2005/8/layout/process1"/>
    <dgm:cxn modelId="{8FE6CDD6-C2FA-4C6D-97E8-581F2B7090F3}" type="presOf" srcId="{44472D80-8B06-47E4-993A-5FE7FB015FE4}" destId="{D06348BA-55BD-4513-BE3D-85F2237D2212}" srcOrd="1" destOrd="0" presId="urn:microsoft.com/office/officeart/2005/8/layout/process1"/>
    <dgm:cxn modelId="{89E4BBDA-240D-49AF-B711-2343464DE999}" type="presOf" srcId="{B7B3E80C-490C-4FCC-9BD6-77BAFB98E6A4}" destId="{BB617471-F163-490F-957D-8C7EE19546BC}" srcOrd="0" destOrd="0" presId="urn:microsoft.com/office/officeart/2005/8/layout/process1"/>
    <dgm:cxn modelId="{970A7BF7-6111-454E-91B8-26D63EBFA8C4}" type="presParOf" srcId="{A7BE1CB1-0CC6-48D9-B94D-832837818D2D}" destId="{4D205BEF-862F-409F-A101-155BC6D84DCD}" srcOrd="0" destOrd="0" presId="urn:microsoft.com/office/officeart/2005/8/layout/process1"/>
    <dgm:cxn modelId="{7624DBA9-FCBC-4443-A50A-7157DC7A24A2}" type="presParOf" srcId="{A7BE1CB1-0CC6-48D9-B94D-832837818D2D}" destId="{5E371DED-7E0E-4136-AE7B-BAC778710F01}" srcOrd="1" destOrd="0" presId="urn:microsoft.com/office/officeart/2005/8/layout/process1"/>
    <dgm:cxn modelId="{80A7E85A-C764-4F53-A280-D77DFCCB74E1}" type="presParOf" srcId="{5E371DED-7E0E-4136-AE7B-BAC778710F01}" destId="{D06348BA-55BD-4513-BE3D-85F2237D2212}" srcOrd="0" destOrd="0" presId="urn:microsoft.com/office/officeart/2005/8/layout/process1"/>
    <dgm:cxn modelId="{A93C4BD7-E698-49F1-B2BF-C996AFADC065}" type="presParOf" srcId="{A7BE1CB1-0CC6-48D9-B94D-832837818D2D}" destId="{EBDA2BB2-0535-49B1-8643-85DD87C148A5}" srcOrd="2" destOrd="0" presId="urn:microsoft.com/office/officeart/2005/8/layout/process1"/>
    <dgm:cxn modelId="{A7209209-3195-4B07-B602-480BA00BBC72}" type="presParOf" srcId="{A7BE1CB1-0CC6-48D9-B94D-832837818D2D}" destId="{CEEA870F-8A2E-4C4B-8877-63F611DD770E}" srcOrd="3" destOrd="0" presId="urn:microsoft.com/office/officeart/2005/8/layout/process1"/>
    <dgm:cxn modelId="{2B35D8F7-BCFE-4A49-AA1B-F3059FC73325}" type="presParOf" srcId="{CEEA870F-8A2E-4C4B-8877-63F611DD770E}" destId="{7DCE2625-5308-4FA3-ABB8-02F4F15C529F}" srcOrd="0" destOrd="0" presId="urn:microsoft.com/office/officeart/2005/8/layout/process1"/>
    <dgm:cxn modelId="{A2E61594-B3DD-4043-9D8B-6975845F8728}" type="presParOf" srcId="{A7BE1CB1-0CC6-48D9-B94D-832837818D2D}" destId="{BB617471-F163-490F-957D-8C7EE19546BC}"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8050A5E-7DC4-4F29-A01F-D83F6DE51434}" type="doc">
      <dgm:prSet loTypeId="urn:microsoft.com/office/officeart/2005/8/layout/process1" loCatId="process" qsTypeId="urn:microsoft.com/office/officeart/2005/8/quickstyle/simple1" qsCatId="simple" csTypeId="urn:microsoft.com/office/officeart/2005/8/colors/colorful4" csCatId="colorful" phldr="1"/>
      <dgm:spPr/>
    </dgm:pt>
    <dgm:pt modelId="{F4961464-EAC9-4174-A612-8E7A9CAC9749}">
      <dgm:prSet phldrT="[Text]"/>
      <dgm:spPr/>
      <dgm:t>
        <a:bodyPr/>
        <a:lstStyle/>
        <a:p>
          <a:r>
            <a:rPr lang="en-US" dirty="0"/>
            <a:t>Project Plan</a:t>
          </a:r>
        </a:p>
      </dgm:t>
    </dgm:pt>
    <dgm:pt modelId="{23430B34-6CC3-45E0-BA53-7E650E76F7C0}" type="parTrans" cxnId="{75F8D100-D61D-46A6-8EAB-A2B1656D0F64}">
      <dgm:prSet/>
      <dgm:spPr/>
      <dgm:t>
        <a:bodyPr/>
        <a:lstStyle/>
        <a:p>
          <a:endParaRPr lang="en-US"/>
        </a:p>
      </dgm:t>
    </dgm:pt>
    <dgm:pt modelId="{9D16E238-7A35-40B5-8ECE-DF90F52B722C}" type="sibTrans" cxnId="{75F8D100-D61D-46A6-8EAB-A2B1656D0F64}">
      <dgm:prSet/>
      <dgm:spPr/>
      <dgm:t>
        <a:bodyPr/>
        <a:lstStyle/>
        <a:p>
          <a:endParaRPr lang="en-US"/>
        </a:p>
      </dgm:t>
    </dgm:pt>
    <dgm:pt modelId="{728D4BDC-BBF3-4385-A204-F2F7D9F36CAB}">
      <dgm:prSet phldrT="[Text]"/>
      <dgm:spPr/>
      <dgm:t>
        <a:bodyPr/>
        <a:lstStyle/>
        <a:p>
          <a:r>
            <a:rPr lang="en-US" dirty="0"/>
            <a:t>IRB</a:t>
          </a:r>
        </a:p>
      </dgm:t>
    </dgm:pt>
    <dgm:pt modelId="{78CFAE72-9873-4714-9B28-BBC122DB130D}" type="parTrans" cxnId="{74B92118-C4A0-4875-9DAF-92F2D625EB83}">
      <dgm:prSet/>
      <dgm:spPr/>
      <dgm:t>
        <a:bodyPr/>
        <a:lstStyle/>
        <a:p>
          <a:endParaRPr lang="en-US"/>
        </a:p>
      </dgm:t>
    </dgm:pt>
    <dgm:pt modelId="{867268D1-0364-4F31-B1DA-2DBC0658162C}" type="sibTrans" cxnId="{74B92118-C4A0-4875-9DAF-92F2D625EB83}">
      <dgm:prSet/>
      <dgm:spPr/>
      <dgm:t>
        <a:bodyPr/>
        <a:lstStyle/>
        <a:p>
          <a:endParaRPr lang="en-US"/>
        </a:p>
      </dgm:t>
    </dgm:pt>
    <dgm:pt modelId="{A85647D5-9F00-45CB-A95C-8A943DF9B018}">
      <dgm:prSet phldrT="[Text]"/>
      <dgm:spPr/>
      <dgm:t>
        <a:bodyPr/>
        <a:lstStyle/>
        <a:p>
          <a:r>
            <a:rPr lang="en-US" dirty="0"/>
            <a:t>Data Collect</a:t>
          </a:r>
        </a:p>
      </dgm:t>
    </dgm:pt>
    <dgm:pt modelId="{E7E6BAC0-8891-4A78-901F-C2669D1EB446}" type="parTrans" cxnId="{79B8E7F7-7DC0-4B98-9B88-6AEAD58B8458}">
      <dgm:prSet/>
      <dgm:spPr/>
      <dgm:t>
        <a:bodyPr/>
        <a:lstStyle/>
        <a:p>
          <a:endParaRPr lang="en-US"/>
        </a:p>
      </dgm:t>
    </dgm:pt>
    <dgm:pt modelId="{CC0B9FD8-C747-431C-96F3-73DE318A4D77}" type="sibTrans" cxnId="{79B8E7F7-7DC0-4B98-9B88-6AEAD58B8458}">
      <dgm:prSet/>
      <dgm:spPr/>
      <dgm:t>
        <a:bodyPr/>
        <a:lstStyle/>
        <a:p>
          <a:endParaRPr lang="en-US"/>
        </a:p>
      </dgm:t>
    </dgm:pt>
    <dgm:pt modelId="{92AC7A64-58FE-4628-A1CB-9AEF8FD9521B}">
      <dgm:prSet/>
      <dgm:spPr/>
      <dgm:t>
        <a:bodyPr/>
        <a:lstStyle/>
        <a:p>
          <a:r>
            <a:rPr lang="en-US" dirty="0"/>
            <a:t>Analysis and write up</a:t>
          </a:r>
        </a:p>
      </dgm:t>
    </dgm:pt>
    <dgm:pt modelId="{D7C75D13-FE0A-403A-8923-99DE7835B4BF}" type="parTrans" cxnId="{67775641-6AEB-442E-90D0-2D98E2658BC8}">
      <dgm:prSet/>
      <dgm:spPr/>
      <dgm:t>
        <a:bodyPr/>
        <a:lstStyle/>
        <a:p>
          <a:endParaRPr lang="en-US"/>
        </a:p>
      </dgm:t>
    </dgm:pt>
    <dgm:pt modelId="{AC12A556-39F7-4B9E-9B4C-4636BBB18A6E}" type="sibTrans" cxnId="{67775641-6AEB-442E-90D0-2D98E2658BC8}">
      <dgm:prSet/>
      <dgm:spPr/>
      <dgm:t>
        <a:bodyPr/>
        <a:lstStyle/>
        <a:p>
          <a:endParaRPr lang="en-US"/>
        </a:p>
      </dgm:t>
    </dgm:pt>
    <dgm:pt modelId="{BA187CE8-9135-475F-AE21-8FA8FFBF05FC}" type="pres">
      <dgm:prSet presAssocID="{D8050A5E-7DC4-4F29-A01F-D83F6DE51434}" presName="Name0" presStyleCnt="0">
        <dgm:presLayoutVars>
          <dgm:dir/>
          <dgm:resizeHandles val="exact"/>
        </dgm:presLayoutVars>
      </dgm:prSet>
      <dgm:spPr/>
    </dgm:pt>
    <dgm:pt modelId="{FB362249-D4B2-4262-BC10-3CA3574BF0EB}" type="pres">
      <dgm:prSet presAssocID="{F4961464-EAC9-4174-A612-8E7A9CAC9749}" presName="node" presStyleLbl="node1" presStyleIdx="0" presStyleCnt="4">
        <dgm:presLayoutVars>
          <dgm:bulletEnabled val="1"/>
        </dgm:presLayoutVars>
      </dgm:prSet>
      <dgm:spPr/>
    </dgm:pt>
    <dgm:pt modelId="{62B692A4-C072-4247-8564-A795731AD290}" type="pres">
      <dgm:prSet presAssocID="{9D16E238-7A35-40B5-8ECE-DF90F52B722C}" presName="sibTrans" presStyleLbl="sibTrans2D1" presStyleIdx="0" presStyleCnt="3"/>
      <dgm:spPr/>
    </dgm:pt>
    <dgm:pt modelId="{6814D7DE-BBFD-4778-ACA7-2EBB63C31A42}" type="pres">
      <dgm:prSet presAssocID="{9D16E238-7A35-40B5-8ECE-DF90F52B722C}" presName="connectorText" presStyleLbl="sibTrans2D1" presStyleIdx="0" presStyleCnt="3"/>
      <dgm:spPr/>
    </dgm:pt>
    <dgm:pt modelId="{08613FD9-AC9E-4447-A97A-3A07EB0A4EB1}" type="pres">
      <dgm:prSet presAssocID="{728D4BDC-BBF3-4385-A204-F2F7D9F36CAB}" presName="node" presStyleLbl="node1" presStyleIdx="1" presStyleCnt="4">
        <dgm:presLayoutVars>
          <dgm:bulletEnabled val="1"/>
        </dgm:presLayoutVars>
      </dgm:prSet>
      <dgm:spPr/>
    </dgm:pt>
    <dgm:pt modelId="{7395C0A2-0993-4656-9DE7-145CADF1F31E}" type="pres">
      <dgm:prSet presAssocID="{867268D1-0364-4F31-B1DA-2DBC0658162C}" presName="sibTrans" presStyleLbl="sibTrans2D1" presStyleIdx="1" presStyleCnt="3"/>
      <dgm:spPr/>
    </dgm:pt>
    <dgm:pt modelId="{049156B0-0620-4030-B835-DF93EB7A2D68}" type="pres">
      <dgm:prSet presAssocID="{867268D1-0364-4F31-B1DA-2DBC0658162C}" presName="connectorText" presStyleLbl="sibTrans2D1" presStyleIdx="1" presStyleCnt="3"/>
      <dgm:spPr/>
    </dgm:pt>
    <dgm:pt modelId="{941E2C45-159D-4BFF-A450-667EDED9F62B}" type="pres">
      <dgm:prSet presAssocID="{A85647D5-9F00-45CB-A95C-8A943DF9B018}" presName="node" presStyleLbl="node1" presStyleIdx="2" presStyleCnt="4">
        <dgm:presLayoutVars>
          <dgm:bulletEnabled val="1"/>
        </dgm:presLayoutVars>
      </dgm:prSet>
      <dgm:spPr/>
    </dgm:pt>
    <dgm:pt modelId="{D89833C3-72EB-489C-9195-A62E8850FE58}" type="pres">
      <dgm:prSet presAssocID="{CC0B9FD8-C747-431C-96F3-73DE318A4D77}" presName="sibTrans" presStyleLbl="sibTrans2D1" presStyleIdx="2" presStyleCnt="3"/>
      <dgm:spPr/>
    </dgm:pt>
    <dgm:pt modelId="{1DE26486-E583-43CE-BB99-5FA47E9C5F8A}" type="pres">
      <dgm:prSet presAssocID="{CC0B9FD8-C747-431C-96F3-73DE318A4D77}" presName="connectorText" presStyleLbl="sibTrans2D1" presStyleIdx="2" presStyleCnt="3"/>
      <dgm:spPr/>
    </dgm:pt>
    <dgm:pt modelId="{BC6A8D55-1937-42F2-A3E5-8E61338DE139}" type="pres">
      <dgm:prSet presAssocID="{92AC7A64-58FE-4628-A1CB-9AEF8FD9521B}" presName="node" presStyleLbl="node1" presStyleIdx="3" presStyleCnt="4">
        <dgm:presLayoutVars>
          <dgm:bulletEnabled val="1"/>
        </dgm:presLayoutVars>
      </dgm:prSet>
      <dgm:spPr/>
    </dgm:pt>
  </dgm:ptLst>
  <dgm:cxnLst>
    <dgm:cxn modelId="{75F8D100-D61D-46A6-8EAB-A2B1656D0F64}" srcId="{D8050A5E-7DC4-4F29-A01F-D83F6DE51434}" destId="{F4961464-EAC9-4174-A612-8E7A9CAC9749}" srcOrd="0" destOrd="0" parTransId="{23430B34-6CC3-45E0-BA53-7E650E76F7C0}" sibTransId="{9D16E238-7A35-40B5-8ECE-DF90F52B722C}"/>
    <dgm:cxn modelId="{2A03EA08-0030-4EA2-A8D8-AF61D14D49DD}" type="presOf" srcId="{D8050A5E-7DC4-4F29-A01F-D83F6DE51434}" destId="{BA187CE8-9135-475F-AE21-8FA8FFBF05FC}" srcOrd="0" destOrd="0" presId="urn:microsoft.com/office/officeart/2005/8/layout/process1"/>
    <dgm:cxn modelId="{74B92118-C4A0-4875-9DAF-92F2D625EB83}" srcId="{D8050A5E-7DC4-4F29-A01F-D83F6DE51434}" destId="{728D4BDC-BBF3-4385-A204-F2F7D9F36CAB}" srcOrd="1" destOrd="0" parTransId="{78CFAE72-9873-4714-9B28-BBC122DB130D}" sibTransId="{867268D1-0364-4F31-B1DA-2DBC0658162C}"/>
    <dgm:cxn modelId="{67775641-6AEB-442E-90D0-2D98E2658BC8}" srcId="{D8050A5E-7DC4-4F29-A01F-D83F6DE51434}" destId="{92AC7A64-58FE-4628-A1CB-9AEF8FD9521B}" srcOrd="3" destOrd="0" parTransId="{D7C75D13-FE0A-403A-8923-99DE7835B4BF}" sibTransId="{AC12A556-39F7-4B9E-9B4C-4636BBB18A6E}"/>
    <dgm:cxn modelId="{5445FF44-C478-4B47-8AA4-96D3DA08C059}" type="presOf" srcId="{92AC7A64-58FE-4628-A1CB-9AEF8FD9521B}" destId="{BC6A8D55-1937-42F2-A3E5-8E61338DE139}" srcOrd="0" destOrd="0" presId="urn:microsoft.com/office/officeart/2005/8/layout/process1"/>
    <dgm:cxn modelId="{4D695B7C-CAE3-4F79-9DE2-ED956AFE9802}" type="presOf" srcId="{A85647D5-9F00-45CB-A95C-8A943DF9B018}" destId="{941E2C45-159D-4BFF-A450-667EDED9F62B}" srcOrd="0" destOrd="0" presId="urn:microsoft.com/office/officeart/2005/8/layout/process1"/>
    <dgm:cxn modelId="{831C6A86-7BF7-47B5-B79C-3076AB69460B}" type="presOf" srcId="{867268D1-0364-4F31-B1DA-2DBC0658162C}" destId="{7395C0A2-0993-4656-9DE7-145CADF1F31E}" srcOrd="0" destOrd="0" presId="urn:microsoft.com/office/officeart/2005/8/layout/process1"/>
    <dgm:cxn modelId="{EAE50DA4-837A-4711-8855-4DBC697E358F}" type="presOf" srcId="{867268D1-0364-4F31-B1DA-2DBC0658162C}" destId="{049156B0-0620-4030-B835-DF93EB7A2D68}" srcOrd="1" destOrd="0" presId="urn:microsoft.com/office/officeart/2005/8/layout/process1"/>
    <dgm:cxn modelId="{E9EA2ABA-067E-493C-9B8D-F20CFEFE12F2}" type="presOf" srcId="{CC0B9FD8-C747-431C-96F3-73DE318A4D77}" destId="{1DE26486-E583-43CE-BB99-5FA47E9C5F8A}" srcOrd="1" destOrd="0" presId="urn:microsoft.com/office/officeart/2005/8/layout/process1"/>
    <dgm:cxn modelId="{24AAA8D0-E5DF-4C32-A6C1-8691D933D27C}" type="presOf" srcId="{CC0B9FD8-C747-431C-96F3-73DE318A4D77}" destId="{D89833C3-72EB-489C-9195-A62E8850FE58}" srcOrd="0" destOrd="0" presId="urn:microsoft.com/office/officeart/2005/8/layout/process1"/>
    <dgm:cxn modelId="{957535D6-879D-4990-9EEF-CF4BB99E905A}" type="presOf" srcId="{728D4BDC-BBF3-4385-A204-F2F7D9F36CAB}" destId="{08613FD9-AC9E-4447-A97A-3A07EB0A4EB1}" srcOrd="0" destOrd="0" presId="urn:microsoft.com/office/officeart/2005/8/layout/process1"/>
    <dgm:cxn modelId="{0B33ADDB-ABBA-46BC-9B46-373A0BC50358}" type="presOf" srcId="{F4961464-EAC9-4174-A612-8E7A9CAC9749}" destId="{FB362249-D4B2-4262-BC10-3CA3574BF0EB}" srcOrd="0" destOrd="0" presId="urn:microsoft.com/office/officeart/2005/8/layout/process1"/>
    <dgm:cxn modelId="{5D534BDE-AD4E-408D-9501-463CA92A208F}" type="presOf" srcId="{9D16E238-7A35-40B5-8ECE-DF90F52B722C}" destId="{62B692A4-C072-4247-8564-A795731AD290}" srcOrd="0" destOrd="0" presId="urn:microsoft.com/office/officeart/2005/8/layout/process1"/>
    <dgm:cxn modelId="{A0A2CDE5-88E9-4697-847D-B34992149271}" type="presOf" srcId="{9D16E238-7A35-40B5-8ECE-DF90F52B722C}" destId="{6814D7DE-BBFD-4778-ACA7-2EBB63C31A42}" srcOrd="1" destOrd="0" presId="urn:microsoft.com/office/officeart/2005/8/layout/process1"/>
    <dgm:cxn modelId="{79B8E7F7-7DC0-4B98-9B88-6AEAD58B8458}" srcId="{D8050A5E-7DC4-4F29-A01F-D83F6DE51434}" destId="{A85647D5-9F00-45CB-A95C-8A943DF9B018}" srcOrd="2" destOrd="0" parTransId="{E7E6BAC0-8891-4A78-901F-C2669D1EB446}" sibTransId="{CC0B9FD8-C747-431C-96F3-73DE318A4D77}"/>
    <dgm:cxn modelId="{3DE66C5B-D6AE-49C5-A45A-971038A7BB4C}" type="presParOf" srcId="{BA187CE8-9135-475F-AE21-8FA8FFBF05FC}" destId="{FB362249-D4B2-4262-BC10-3CA3574BF0EB}" srcOrd="0" destOrd="0" presId="urn:microsoft.com/office/officeart/2005/8/layout/process1"/>
    <dgm:cxn modelId="{96C109B8-0956-4CF1-AD3A-C8947EA9F44A}" type="presParOf" srcId="{BA187CE8-9135-475F-AE21-8FA8FFBF05FC}" destId="{62B692A4-C072-4247-8564-A795731AD290}" srcOrd="1" destOrd="0" presId="urn:microsoft.com/office/officeart/2005/8/layout/process1"/>
    <dgm:cxn modelId="{F6694B71-925D-4CFB-B640-CE30C43829D9}" type="presParOf" srcId="{62B692A4-C072-4247-8564-A795731AD290}" destId="{6814D7DE-BBFD-4778-ACA7-2EBB63C31A42}" srcOrd="0" destOrd="0" presId="urn:microsoft.com/office/officeart/2005/8/layout/process1"/>
    <dgm:cxn modelId="{646B1339-8364-4A56-B117-298EF6EEBE8C}" type="presParOf" srcId="{BA187CE8-9135-475F-AE21-8FA8FFBF05FC}" destId="{08613FD9-AC9E-4447-A97A-3A07EB0A4EB1}" srcOrd="2" destOrd="0" presId="urn:microsoft.com/office/officeart/2005/8/layout/process1"/>
    <dgm:cxn modelId="{B6654EB3-0832-4C56-B8BA-6518A5961248}" type="presParOf" srcId="{BA187CE8-9135-475F-AE21-8FA8FFBF05FC}" destId="{7395C0A2-0993-4656-9DE7-145CADF1F31E}" srcOrd="3" destOrd="0" presId="urn:microsoft.com/office/officeart/2005/8/layout/process1"/>
    <dgm:cxn modelId="{D48EBA40-9BD6-4C38-BB12-33AEEF3797CD}" type="presParOf" srcId="{7395C0A2-0993-4656-9DE7-145CADF1F31E}" destId="{049156B0-0620-4030-B835-DF93EB7A2D68}" srcOrd="0" destOrd="0" presId="urn:microsoft.com/office/officeart/2005/8/layout/process1"/>
    <dgm:cxn modelId="{5F91055D-A319-433F-8937-30D365752F27}" type="presParOf" srcId="{BA187CE8-9135-475F-AE21-8FA8FFBF05FC}" destId="{941E2C45-159D-4BFF-A450-667EDED9F62B}" srcOrd="4" destOrd="0" presId="urn:microsoft.com/office/officeart/2005/8/layout/process1"/>
    <dgm:cxn modelId="{8154381D-CFC0-474C-A76C-122FCFA2DFA2}" type="presParOf" srcId="{BA187CE8-9135-475F-AE21-8FA8FFBF05FC}" destId="{D89833C3-72EB-489C-9195-A62E8850FE58}" srcOrd="5" destOrd="0" presId="urn:microsoft.com/office/officeart/2005/8/layout/process1"/>
    <dgm:cxn modelId="{ABD7BB75-2A0A-4927-BC91-49708A617236}" type="presParOf" srcId="{D89833C3-72EB-489C-9195-A62E8850FE58}" destId="{1DE26486-E583-43CE-BB99-5FA47E9C5F8A}" srcOrd="0" destOrd="0" presId="urn:microsoft.com/office/officeart/2005/8/layout/process1"/>
    <dgm:cxn modelId="{685AE80C-ABDA-4267-8600-B9A4256AE4A1}" type="presParOf" srcId="{BA187CE8-9135-475F-AE21-8FA8FFBF05FC}" destId="{BC6A8D55-1937-42F2-A3E5-8E61338DE139}" srcOrd="6" destOrd="0" presId="urn:microsoft.com/office/officeart/2005/8/layout/process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730D83-07AF-4578-B158-1B4676EB9E68}">
      <dsp:nvSpPr>
        <dsp:cNvPr id="0" name=""/>
        <dsp:cNvSpPr/>
      </dsp:nvSpPr>
      <dsp:spPr>
        <a:xfrm>
          <a:off x="4518" y="337165"/>
          <a:ext cx="1340122" cy="403200"/>
        </a:xfrm>
        <a:prstGeom prst="rect">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US" sz="1400" kern="1200" dirty="0"/>
            <a:t>Year 1</a:t>
          </a:r>
        </a:p>
      </dsp:txBody>
      <dsp:txXfrm>
        <a:off x="4518" y="337165"/>
        <a:ext cx="1340122" cy="403200"/>
      </dsp:txXfrm>
    </dsp:sp>
    <dsp:sp modelId="{11AAE225-365E-45F9-B428-60C6CC3B4832}">
      <dsp:nvSpPr>
        <dsp:cNvPr id="0" name=""/>
        <dsp:cNvSpPr/>
      </dsp:nvSpPr>
      <dsp:spPr>
        <a:xfrm>
          <a:off x="4518" y="740365"/>
          <a:ext cx="1340122" cy="1018394"/>
        </a:xfrm>
        <a:prstGeom prst="rect">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endParaRPr lang="en-US" sz="1400" kern="1200" dirty="0"/>
        </a:p>
      </dsp:txBody>
      <dsp:txXfrm>
        <a:off x="4518" y="740365"/>
        <a:ext cx="1340122" cy="1018394"/>
      </dsp:txXfrm>
    </dsp:sp>
    <dsp:sp modelId="{EF55531B-26B1-498F-8625-200454CC29A8}">
      <dsp:nvSpPr>
        <dsp:cNvPr id="0" name=""/>
        <dsp:cNvSpPr/>
      </dsp:nvSpPr>
      <dsp:spPr>
        <a:xfrm>
          <a:off x="1532258" y="337165"/>
          <a:ext cx="1340122" cy="403200"/>
        </a:xfrm>
        <a:prstGeom prst="rect">
          <a:avLst/>
        </a:prstGeom>
        <a:solidFill>
          <a:schemeClr val="accent5">
            <a:hueOff val="-1126424"/>
            <a:satOff val="-2903"/>
            <a:lumOff val="-1961"/>
            <a:alphaOff val="0"/>
          </a:schemeClr>
        </a:solidFill>
        <a:ln w="12700" cap="flat" cmpd="sng" algn="ctr">
          <a:solidFill>
            <a:schemeClr val="accent5">
              <a:hueOff val="-1126424"/>
              <a:satOff val="-2903"/>
              <a:lumOff val="-196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US" sz="1400" kern="1200" dirty="0"/>
            <a:t>Year 2</a:t>
          </a:r>
        </a:p>
      </dsp:txBody>
      <dsp:txXfrm>
        <a:off x="1532258" y="337165"/>
        <a:ext cx="1340122" cy="403200"/>
      </dsp:txXfrm>
    </dsp:sp>
    <dsp:sp modelId="{71557EF0-9566-4433-BCCB-63C51E41B4F7}">
      <dsp:nvSpPr>
        <dsp:cNvPr id="0" name=""/>
        <dsp:cNvSpPr/>
      </dsp:nvSpPr>
      <dsp:spPr>
        <a:xfrm>
          <a:off x="1532258" y="740365"/>
          <a:ext cx="1340122" cy="1018394"/>
        </a:xfrm>
        <a:prstGeom prst="rect">
          <a:avLst/>
        </a:prstGeom>
        <a:solidFill>
          <a:schemeClr val="accent5">
            <a:tint val="40000"/>
            <a:alpha val="90000"/>
            <a:hueOff val="-1123294"/>
            <a:satOff val="-3805"/>
            <a:lumOff val="-488"/>
            <a:alphaOff val="0"/>
          </a:schemeClr>
        </a:solidFill>
        <a:ln w="12700" cap="flat" cmpd="sng" algn="ctr">
          <a:solidFill>
            <a:schemeClr val="accent5">
              <a:tint val="40000"/>
              <a:alpha val="90000"/>
              <a:hueOff val="-1123294"/>
              <a:satOff val="-3805"/>
              <a:lumOff val="-488"/>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1400" kern="1200" dirty="0"/>
            <a:t>Presentation</a:t>
          </a:r>
        </a:p>
      </dsp:txBody>
      <dsp:txXfrm>
        <a:off x="1532258" y="740365"/>
        <a:ext cx="1340122" cy="1018394"/>
      </dsp:txXfrm>
    </dsp:sp>
    <dsp:sp modelId="{19801A57-073D-4AAC-B3C0-7E21E4D65EC2}">
      <dsp:nvSpPr>
        <dsp:cNvPr id="0" name=""/>
        <dsp:cNvSpPr/>
      </dsp:nvSpPr>
      <dsp:spPr>
        <a:xfrm>
          <a:off x="3059998" y="337165"/>
          <a:ext cx="1340122" cy="403200"/>
        </a:xfrm>
        <a:prstGeom prst="rect">
          <a:avLst/>
        </a:prstGeom>
        <a:solidFill>
          <a:schemeClr val="accent5">
            <a:hueOff val="-2252848"/>
            <a:satOff val="-5806"/>
            <a:lumOff val="-3922"/>
            <a:alphaOff val="0"/>
          </a:schemeClr>
        </a:solidFill>
        <a:ln w="12700" cap="flat" cmpd="sng" algn="ctr">
          <a:solidFill>
            <a:schemeClr val="accent5">
              <a:hueOff val="-2252848"/>
              <a:satOff val="-5806"/>
              <a:lumOff val="-392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US" sz="1400" kern="1200" dirty="0"/>
            <a:t>Year 3</a:t>
          </a:r>
        </a:p>
      </dsp:txBody>
      <dsp:txXfrm>
        <a:off x="3059998" y="337165"/>
        <a:ext cx="1340122" cy="403200"/>
      </dsp:txXfrm>
    </dsp:sp>
    <dsp:sp modelId="{C084ACF1-9C8B-413C-9361-70F96F77B876}">
      <dsp:nvSpPr>
        <dsp:cNvPr id="0" name=""/>
        <dsp:cNvSpPr/>
      </dsp:nvSpPr>
      <dsp:spPr>
        <a:xfrm>
          <a:off x="3059998" y="740365"/>
          <a:ext cx="1340122" cy="1018394"/>
        </a:xfrm>
        <a:prstGeom prst="rect">
          <a:avLst/>
        </a:prstGeom>
        <a:solidFill>
          <a:schemeClr val="accent5">
            <a:tint val="40000"/>
            <a:alpha val="90000"/>
            <a:hueOff val="-2246587"/>
            <a:satOff val="-7611"/>
            <a:lumOff val="-976"/>
            <a:alphaOff val="0"/>
          </a:schemeClr>
        </a:solidFill>
        <a:ln w="12700" cap="flat" cmpd="sng" algn="ctr">
          <a:solidFill>
            <a:schemeClr val="accent5">
              <a:tint val="40000"/>
              <a:alpha val="90000"/>
              <a:hueOff val="-2246587"/>
              <a:satOff val="-7611"/>
              <a:lumOff val="-976"/>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1400" i="1" kern="1200" dirty="0"/>
            <a:t>Publication</a:t>
          </a:r>
        </a:p>
        <a:p>
          <a:pPr marL="114300" lvl="1" indent="-114300" algn="l" defTabSz="622300">
            <a:lnSpc>
              <a:spcPct val="90000"/>
            </a:lnSpc>
            <a:spcBef>
              <a:spcPct val="0"/>
            </a:spcBef>
            <a:spcAft>
              <a:spcPct val="15000"/>
            </a:spcAft>
            <a:buChar char="•"/>
          </a:pPr>
          <a:endParaRPr lang="en-US" sz="1400" kern="1200" dirty="0"/>
        </a:p>
      </dsp:txBody>
      <dsp:txXfrm>
        <a:off x="3059998" y="740365"/>
        <a:ext cx="1340122" cy="1018394"/>
      </dsp:txXfrm>
    </dsp:sp>
    <dsp:sp modelId="{B4AB1E3B-7538-41E1-8B67-68818EC34392}">
      <dsp:nvSpPr>
        <dsp:cNvPr id="0" name=""/>
        <dsp:cNvSpPr/>
      </dsp:nvSpPr>
      <dsp:spPr>
        <a:xfrm>
          <a:off x="4587738" y="337165"/>
          <a:ext cx="1340122" cy="403200"/>
        </a:xfrm>
        <a:prstGeom prst="rect">
          <a:avLst/>
        </a:prstGeom>
        <a:solidFill>
          <a:schemeClr val="accent5">
            <a:hueOff val="-3379271"/>
            <a:satOff val="-8710"/>
            <a:lumOff val="-5883"/>
            <a:alphaOff val="0"/>
          </a:schemeClr>
        </a:solidFill>
        <a:ln w="12700" cap="flat" cmpd="sng" algn="ctr">
          <a:solidFill>
            <a:schemeClr val="accent5">
              <a:hueOff val="-3379271"/>
              <a:satOff val="-8710"/>
              <a:lumOff val="-588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US" sz="1400" kern="1200" dirty="0"/>
            <a:t>Year 4</a:t>
          </a:r>
        </a:p>
      </dsp:txBody>
      <dsp:txXfrm>
        <a:off x="4587738" y="337165"/>
        <a:ext cx="1340122" cy="403200"/>
      </dsp:txXfrm>
    </dsp:sp>
    <dsp:sp modelId="{461C0320-F97D-48E2-9402-35B17E4259B4}">
      <dsp:nvSpPr>
        <dsp:cNvPr id="0" name=""/>
        <dsp:cNvSpPr/>
      </dsp:nvSpPr>
      <dsp:spPr>
        <a:xfrm>
          <a:off x="4587738" y="740365"/>
          <a:ext cx="1340122" cy="1018394"/>
        </a:xfrm>
        <a:prstGeom prst="rect">
          <a:avLst/>
        </a:prstGeom>
        <a:solidFill>
          <a:schemeClr val="accent5">
            <a:tint val="40000"/>
            <a:alpha val="90000"/>
            <a:hueOff val="-3369881"/>
            <a:satOff val="-11416"/>
            <a:lumOff val="-1464"/>
            <a:alphaOff val="0"/>
          </a:schemeClr>
        </a:solidFill>
        <a:ln w="12700" cap="flat" cmpd="sng" algn="ctr">
          <a:solidFill>
            <a:schemeClr val="accent5">
              <a:tint val="40000"/>
              <a:alpha val="90000"/>
              <a:hueOff val="-3369881"/>
              <a:satOff val="-11416"/>
              <a:lumOff val="-1464"/>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1400" kern="1200"/>
            <a:t>Presentation</a:t>
          </a:r>
          <a:endParaRPr lang="en-US" sz="1400" kern="1200" dirty="0"/>
        </a:p>
      </dsp:txBody>
      <dsp:txXfrm>
        <a:off x="4587738" y="740365"/>
        <a:ext cx="1340122" cy="1018394"/>
      </dsp:txXfrm>
    </dsp:sp>
    <dsp:sp modelId="{C83A67FE-97A3-4462-8CD7-27B38D0A9C85}">
      <dsp:nvSpPr>
        <dsp:cNvPr id="0" name=""/>
        <dsp:cNvSpPr/>
      </dsp:nvSpPr>
      <dsp:spPr>
        <a:xfrm>
          <a:off x="6115478" y="337165"/>
          <a:ext cx="1340122" cy="403200"/>
        </a:xfrm>
        <a:prstGeom prst="rect">
          <a:avLst/>
        </a:prstGeom>
        <a:solidFill>
          <a:schemeClr val="accent5">
            <a:hueOff val="-4505695"/>
            <a:satOff val="-11613"/>
            <a:lumOff val="-7843"/>
            <a:alphaOff val="0"/>
          </a:schemeClr>
        </a:solidFill>
        <a:ln w="12700" cap="flat" cmpd="sng" algn="ctr">
          <a:solidFill>
            <a:schemeClr val="accent5">
              <a:hueOff val="-4505695"/>
              <a:satOff val="-11613"/>
              <a:lumOff val="-784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US" sz="1400" kern="1200" dirty="0"/>
            <a:t>Year 5</a:t>
          </a:r>
        </a:p>
      </dsp:txBody>
      <dsp:txXfrm>
        <a:off x="6115478" y="337165"/>
        <a:ext cx="1340122" cy="403200"/>
      </dsp:txXfrm>
    </dsp:sp>
    <dsp:sp modelId="{DF48FC87-F9E4-47A2-B48F-E6C670BCCBA4}">
      <dsp:nvSpPr>
        <dsp:cNvPr id="0" name=""/>
        <dsp:cNvSpPr/>
      </dsp:nvSpPr>
      <dsp:spPr>
        <a:xfrm>
          <a:off x="6115478" y="740365"/>
          <a:ext cx="1340122" cy="1018394"/>
        </a:xfrm>
        <a:prstGeom prst="rect">
          <a:avLst/>
        </a:prstGeom>
        <a:solidFill>
          <a:schemeClr val="accent5">
            <a:tint val="40000"/>
            <a:alpha val="90000"/>
            <a:hueOff val="-4493175"/>
            <a:satOff val="-15221"/>
            <a:lumOff val="-1952"/>
            <a:alphaOff val="0"/>
          </a:schemeClr>
        </a:solidFill>
        <a:ln w="12700" cap="flat" cmpd="sng" algn="ctr">
          <a:solidFill>
            <a:schemeClr val="accent5">
              <a:tint val="40000"/>
              <a:alpha val="90000"/>
              <a:hueOff val="-4493175"/>
              <a:satOff val="-15221"/>
              <a:lumOff val="-1952"/>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1400" i="1" kern="1200" dirty="0"/>
            <a:t>Publication</a:t>
          </a:r>
        </a:p>
      </dsp:txBody>
      <dsp:txXfrm>
        <a:off x="6115478" y="740365"/>
        <a:ext cx="1340122" cy="1018394"/>
      </dsp:txXfrm>
    </dsp:sp>
    <dsp:sp modelId="{681C5F17-5D3C-4E71-8CB7-B81F6AB414E1}">
      <dsp:nvSpPr>
        <dsp:cNvPr id="0" name=""/>
        <dsp:cNvSpPr/>
      </dsp:nvSpPr>
      <dsp:spPr>
        <a:xfrm>
          <a:off x="7643218" y="337165"/>
          <a:ext cx="1340122" cy="403200"/>
        </a:xfrm>
        <a:prstGeom prst="rect">
          <a:avLst/>
        </a:prstGeom>
        <a:solidFill>
          <a:schemeClr val="accent5">
            <a:hueOff val="-5632119"/>
            <a:satOff val="-14516"/>
            <a:lumOff val="-9804"/>
            <a:alphaOff val="0"/>
          </a:schemeClr>
        </a:solidFill>
        <a:ln w="12700" cap="flat" cmpd="sng" algn="ctr">
          <a:solidFill>
            <a:schemeClr val="accent5">
              <a:hueOff val="-5632119"/>
              <a:satOff val="-14516"/>
              <a:lumOff val="-980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US" sz="1400" kern="1200" dirty="0"/>
            <a:t>Year 6</a:t>
          </a:r>
        </a:p>
      </dsp:txBody>
      <dsp:txXfrm>
        <a:off x="7643218" y="337165"/>
        <a:ext cx="1340122" cy="403200"/>
      </dsp:txXfrm>
    </dsp:sp>
    <dsp:sp modelId="{F10F8DA8-D854-4AD7-B187-554E6F8548E2}">
      <dsp:nvSpPr>
        <dsp:cNvPr id="0" name=""/>
        <dsp:cNvSpPr/>
      </dsp:nvSpPr>
      <dsp:spPr>
        <a:xfrm>
          <a:off x="7643218" y="740365"/>
          <a:ext cx="1340122" cy="1018394"/>
        </a:xfrm>
        <a:prstGeom prst="rect">
          <a:avLst/>
        </a:prstGeom>
        <a:solidFill>
          <a:schemeClr val="accent5">
            <a:tint val="40000"/>
            <a:alpha val="90000"/>
            <a:hueOff val="-5616468"/>
            <a:satOff val="-19027"/>
            <a:lumOff val="-2440"/>
            <a:alphaOff val="0"/>
          </a:schemeClr>
        </a:solidFill>
        <a:ln w="12700" cap="flat" cmpd="sng" algn="ctr">
          <a:solidFill>
            <a:schemeClr val="accent5">
              <a:tint val="40000"/>
              <a:alpha val="90000"/>
              <a:hueOff val="-5616468"/>
              <a:satOff val="-19027"/>
              <a:lumOff val="-244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1400" kern="1200"/>
            <a:t>Presentation</a:t>
          </a:r>
          <a:endParaRPr lang="en-US" sz="1400" kern="1200" dirty="0"/>
        </a:p>
      </dsp:txBody>
      <dsp:txXfrm>
        <a:off x="7643218" y="740365"/>
        <a:ext cx="1340122" cy="1018394"/>
      </dsp:txXfrm>
    </dsp:sp>
    <dsp:sp modelId="{0870C862-3131-402D-B204-15D811F87FE7}">
      <dsp:nvSpPr>
        <dsp:cNvPr id="0" name=""/>
        <dsp:cNvSpPr/>
      </dsp:nvSpPr>
      <dsp:spPr>
        <a:xfrm>
          <a:off x="9170958" y="337165"/>
          <a:ext cx="1340122" cy="403200"/>
        </a:xfrm>
        <a:prstGeom prst="rect">
          <a:avLst/>
        </a:prstGeom>
        <a:solidFill>
          <a:schemeClr val="accent5">
            <a:hueOff val="-6758543"/>
            <a:satOff val="-17419"/>
            <a:lumOff val="-11765"/>
            <a:alphaOff val="0"/>
          </a:schemeClr>
        </a:solidFill>
        <a:ln w="12700" cap="flat" cmpd="sng" algn="ctr">
          <a:solidFill>
            <a:schemeClr val="accent5">
              <a:hueOff val="-6758543"/>
              <a:satOff val="-17419"/>
              <a:lumOff val="-1176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US" sz="1400" kern="1200" dirty="0"/>
            <a:t>Year 7</a:t>
          </a:r>
        </a:p>
      </dsp:txBody>
      <dsp:txXfrm>
        <a:off x="9170958" y="337165"/>
        <a:ext cx="1340122" cy="403200"/>
      </dsp:txXfrm>
    </dsp:sp>
    <dsp:sp modelId="{2B0867F1-7F86-428E-8750-7D9CE4B95547}">
      <dsp:nvSpPr>
        <dsp:cNvPr id="0" name=""/>
        <dsp:cNvSpPr/>
      </dsp:nvSpPr>
      <dsp:spPr>
        <a:xfrm>
          <a:off x="9170958" y="740365"/>
          <a:ext cx="1340122" cy="1018394"/>
        </a:xfrm>
        <a:prstGeom prst="rect">
          <a:avLst/>
        </a:prstGeom>
        <a:solidFill>
          <a:schemeClr val="accent5">
            <a:tint val="40000"/>
            <a:alpha val="90000"/>
            <a:hueOff val="-6739762"/>
            <a:satOff val="-22832"/>
            <a:lumOff val="-2928"/>
            <a:alphaOff val="0"/>
          </a:schemeClr>
        </a:solidFill>
        <a:ln w="12700" cap="flat" cmpd="sng" algn="ctr">
          <a:solidFill>
            <a:schemeClr val="accent5">
              <a:tint val="40000"/>
              <a:alpha val="90000"/>
              <a:hueOff val="-6739762"/>
              <a:satOff val="-22832"/>
              <a:lumOff val="-2928"/>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1400" i="1" kern="1200" dirty="0"/>
            <a:t>Publication</a:t>
          </a:r>
        </a:p>
        <a:p>
          <a:pPr marL="114300" lvl="1" indent="-114300" algn="l" defTabSz="622300">
            <a:lnSpc>
              <a:spcPct val="90000"/>
            </a:lnSpc>
            <a:spcBef>
              <a:spcPct val="0"/>
            </a:spcBef>
            <a:spcAft>
              <a:spcPct val="15000"/>
            </a:spcAft>
            <a:buChar char="•"/>
          </a:pPr>
          <a:r>
            <a:rPr lang="en-US" sz="1400" kern="1200" dirty="0"/>
            <a:t>Tenure or Promotion Requirements</a:t>
          </a:r>
        </a:p>
      </dsp:txBody>
      <dsp:txXfrm>
        <a:off x="9170958" y="740365"/>
        <a:ext cx="1340122" cy="101839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205BEF-862F-409F-A101-155BC6D84DCD}">
      <dsp:nvSpPr>
        <dsp:cNvPr id="0" name=""/>
        <dsp:cNvSpPr/>
      </dsp:nvSpPr>
      <dsp:spPr>
        <a:xfrm>
          <a:off x="9242" y="0"/>
          <a:ext cx="2762398" cy="1262285"/>
        </a:xfrm>
        <a:prstGeom prst="roundRect">
          <a:avLst>
            <a:gd name="adj" fmla="val 10000"/>
          </a:avLst>
        </a:prstGeom>
        <a:solidFill>
          <a:schemeClr val="accent5">
            <a:shade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Wednesday: Scopus Alerts</a:t>
          </a:r>
        </a:p>
      </dsp:txBody>
      <dsp:txXfrm>
        <a:off x="46213" y="36971"/>
        <a:ext cx="2688456" cy="1188343"/>
      </dsp:txXfrm>
    </dsp:sp>
    <dsp:sp modelId="{5E371DED-7E0E-4136-AE7B-BAC778710F01}">
      <dsp:nvSpPr>
        <dsp:cNvPr id="0" name=""/>
        <dsp:cNvSpPr/>
      </dsp:nvSpPr>
      <dsp:spPr>
        <a:xfrm>
          <a:off x="3047880" y="288605"/>
          <a:ext cx="585628" cy="685074"/>
        </a:xfrm>
        <a:prstGeom prst="rightArrow">
          <a:avLst>
            <a:gd name="adj1" fmla="val 60000"/>
            <a:gd name="adj2" fmla="val 50000"/>
          </a:avLst>
        </a:prstGeom>
        <a:solidFill>
          <a:schemeClr val="accent5">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n-US" sz="1900" kern="1200"/>
        </a:p>
      </dsp:txBody>
      <dsp:txXfrm>
        <a:off x="3047880" y="425620"/>
        <a:ext cx="409940" cy="411044"/>
      </dsp:txXfrm>
    </dsp:sp>
    <dsp:sp modelId="{EBDA2BB2-0535-49B1-8643-85DD87C148A5}">
      <dsp:nvSpPr>
        <dsp:cNvPr id="0" name=""/>
        <dsp:cNvSpPr/>
      </dsp:nvSpPr>
      <dsp:spPr>
        <a:xfrm>
          <a:off x="3876600" y="0"/>
          <a:ext cx="2762398" cy="1262285"/>
        </a:xfrm>
        <a:prstGeom prst="roundRect">
          <a:avLst>
            <a:gd name="adj" fmla="val 10000"/>
          </a:avLst>
        </a:prstGeom>
        <a:solidFill>
          <a:schemeClr val="accent5">
            <a:shade val="50000"/>
            <a:hueOff val="222839"/>
            <a:satOff val="5970"/>
            <a:lumOff val="2630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Update Zotero (</a:t>
          </a:r>
          <a:r>
            <a:rPr lang="en-US" sz="2400" i="1" kern="1200" dirty="0"/>
            <a:t>even if I don’t read them yet</a:t>
          </a:r>
          <a:r>
            <a:rPr lang="en-US" sz="2400" i="0" kern="1200" dirty="0"/>
            <a:t>)</a:t>
          </a:r>
          <a:endParaRPr lang="en-US" sz="2400" kern="1200" dirty="0"/>
        </a:p>
      </dsp:txBody>
      <dsp:txXfrm>
        <a:off x="3913571" y="36971"/>
        <a:ext cx="2688456" cy="1188343"/>
      </dsp:txXfrm>
    </dsp:sp>
    <dsp:sp modelId="{CEEA870F-8A2E-4C4B-8877-63F611DD770E}">
      <dsp:nvSpPr>
        <dsp:cNvPr id="0" name=""/>
        <dsp:cNvSpPr/>
      </dsp:nvSpPr>
      <dsp:spPr>
        <a:xfrm>
          <a:off x="6915239" y="288605"/>
          <a:ext cx="585628" cy="685074"/>
        </a:xfrm>
        <a:prstGeom prst="rightArrow">
          <a:avLst>
            <a:gd name="adj1" fmla="val 60000"/>
            <a:gd name="adj2" fmla="val 50000"/>
          </a:avLst>
        </a:prstGeom>
        <a:solidFill>
          <a:schemeClr val="accent5">
            <a:shade val="90000"/>
            <a:hueOff val="350915"/>
            <a:satOff val="-3215"/>
            <a:lumOff val="27754"/>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n-US" sz="1900" kern="1200"/>
        </a:p>
      </dsp:txBody>
      <dsp:txXfrm>
        <a:off x="6915239" y="425620"/>
        <a:ext cx="409940" cy="411044"/>
      </dsp:txXfrm>
    </dsp:sp>
    <dsp:sp modelId="{BB617471-F163-490F-957D-8C7EE19546BC}">
      <dsp:nvSpPr>
        <dsp:cNvPr id="0" name=""/>
        <dsp:cNvSpPr/>
      </dsp:nvSpPr>
      <dsp:spPr>
        <a:xfrm>
          <a:off x="7743958" y="0"/>
          <a:ext cx="2762398" cy="1262285"/>
        </a:xfrm>
        <a:prstGeom prst="roundRect">
          <a:avLst>
            <a:gd name="adj" fmla="val 10000"/>
          </a:avLst>
        </a:prstGeom>
        <a:solidFill>
          <a:schemeClr val="accent5">
            <a:shade val="50000"/>
            <a:hueOff val="222839"/>
            <a:satOff val="5970"/>
            <a:lumOff val="2630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Weekly writing or research time</a:t>
          </a:r>
        </a:p>
      </dsp:txBody>
      <dsp:txXfrm>
        <a:off x="7780929" y="36971"/>
        <a:ext cx="2688456" cy="118834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362249-D4B2-4262-BC10-3CA3574BF0EB}">
      <dsp:nvSpPr>
        <dsp:cNvPr id="0" name=""/>
        <dsp:cNvSpPr/>
      </dsp:nvSpPr>
      <dsp:spPr>
        <a:xfrm>
          <a:off x="4621" y="488002"/>
          <a:ext cx="2020453" cy="1212272"/>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kern="1200" dirty="0"/>
            <a:t>Project Plan</a:t>
          </a:r>
        </a:p>
      </dsp:txBody>
      <dsp:txXfrm>
        <a:off x="40127" y="523508"/>
        <a:ext cx="1949441" cy="1141260"/>
      </dsp:txXfrm>
    </dsp:sp>
    <dsp:sp modelId="{62B692A4-C072-4247-8564-A795731AD290}">
      <dsp:nvSpPr>
        <dsp:cNvPr id="0" name=""/>
        <dsp:cNvSpPr/>
      </dsp:nvSpPr>
      <dsp:spPr>
        <a:xfrm>
          <a:off x="2227119" y="843602"/>
          <a:ext cx="428336" cy="501072"/>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en-US" sz="2100" kern="1200"/>
        </a:p>
      </dsp:txBody>
      <dsp:txXfrm>
        <a:off x="2227119" y="943816"/>
        <a:ext cx="299835" cy="300644"/>
      </dsp:txXfrm>
    </dsp:sp>
    <dsp:sp modelId="{08613FD9-AC9E-4447-A97A-3A07EB0A4EB1}">
      <dsp:nvSpPr>
        <dsp:cNvPr id="0" name=""/>
        <dsp:cNvSpPr/>
      </dsp:nvSpPr>
      <dsp:spPr>
        <a:xfrm>
          <a:off x="2833255" y="488002"/>
          <a:ext cx="2020453" cy="1212272"/>
        </a:xfrm>
        <a:prstGeom prst="roundRect">
          <a:avLst>
            <a:gd name="adj" fmla="val 10000"/>
          </a:avLst>
        </a:prstGeom>
        <a:solidFill>
          <a:schemeClr val="accent4">
            <a:hueOff val="3266964"/>
            <a:satOff val="-13592"/>
            <a:lumOff val="320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kern="1200" dirty="0"/>
            <a:t>IRB</a:t>
          </a:r>
        </a:p>
      </dsp:txBody>
      <dsp:txXfrm>
        <a:off x="2868761" y="523508"/>
        <a:ext cx="1949441" cy="1141260"/>
      </dsp:txXfrm>
    </dsp:sp>
    <dsp:sp modelId="{7395C0A2-0993-4656-9DE7-145CADF1F31E}">
      <dsp:nvSpPr>
        <dsp:cNvPr id="0" name=""/>
        <dsp:cNvSpPr/>
      </dsp:nvSpPr>
      <dsp:spPr>
        <a:xfrm>
          <a:off x="5055754" y="843602"/>
          <a:ext cx="428336" cy="501072"/>
        </a:xfrm>
        <a:prstGeom prst="rightArrow">
          <a:avLst>
            <a:gd name="adj1" fmla="val 60000"/>
            <a:gd name="adj2" fmla="val 50000"/>
          </a:avLst>
        </a:prstGeom>
        <a:solidFill>
          <a:schemeClr val="accent4">
            <a:hueOff val="4900445"/>
            <a:satOff val="-20388"/>
            <a:lumOff val="4804"/>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en-US" sz="2100" kern="1200"/>
        </a:p>
      </dsp:txBody>
      <dsp:txXfrm>
        <a:off x="5055754" y="943816"/>
        <a:ext cx="299835" cy="300644"/>
      </dsp:txXfrm>
    </dsp:sp>
    <dsp:sp modelId="{941E2C45-159D-4BFF-A450-667EDED9F62B}">
      <dsp:nvSpPr>
        <dsp:cNvPr id="0" name=""/>
        <dsp:cNvSpPr/>
      </dsp:nvSpPr>
      <dsp:spPr>
        <a:xfrm>
          <a:off x="5661890" y="488002"/>
          <a:ext cx="2020453" cy="1212272"/>
        </a:xfrm>
        <a:prstGeom prst="roundRect">
          <a:avLst>
            <a:gd name="adj" fmla="val 10000"/>
          </a:avLst>
        </a:prstGeom>
        <a:solidFill>
          <a:schemeClr val="accent4">
            <a:hueOff val="6533927"/>
            <a:satOff val="-27185"/>
            <a:lumOff val="640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kern="1200" dirty="0"/>
            <a:t>Data Collect</a:t>
          </a:r>
        </a:p>
      </dsp:txBody>
      <dsp:txXfrm>
        <a:off x="5697396" y="523508"/>
        <a:ext cx="1949441" cy="1141260"/>
      </dsp:txXfrm>
    </dsp:sp>
    <dsp:sp modelId="{D89833C3-72EB-489C-9195-A62E8850FE58}">
      <dsp:nvSpPr>
        <dsp:cNvPr id="0" name=""/>
        <dsp:cNvSpPr/>
      </dsp:nvSpPr>
      <dsp:spPr>
        <a:xfrm>
          <a:off x="7884389" y="843602"/>
          <a:ext cx="428336" cy="501072"/>
        </a:xfrm>
        <a:prstGeom prst="rightArrow">
          <a:avLst>
            <a:gd name="adj1" fmla="val 60000"/>
            <a:gd name="adj2" fmla="val 50000"/>
          </a:avLst>
        </a:prstGeom>
        <a:solidFill>
          <a:schemeClr val="accent4">
            <a:hueOff val="9800891"/>
            <a:satOff val="-40777"/>
            <a:lumOff val="960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en-US" sz="2100" kern="1200"/>
        </a:p>
      </dsp:txBody>
      <dsp:txXfrm>
        <a:off x="7884389" y="943816"/>
        <a:ext cx="299835" cy="300644"/>
      </dsp:txXfrm>
    </dsp:sp>
    <dsp:sp modelId="{BC6A8D55-1937-42F2-A3E5-8E61338DE139}">
      <dsp:nvSpPr>
        <dsp:cNvPr id="0" name=""/>
        <dsp:cNvSpPr/>
      </dsp:nvSpPr>
      <dsp:spPr>
        <a:xfrm>
          <a:off x="8490525" y="488002"/>
          <a:ext cx="2020453" cy="1212272"/>
        </a:xfrm>
        <a:prstGeom prst="roundRect">
          <a:avLst>
            <a:gd name="adj" fmla="val 10000"/>
          </a:avLst>
        </a:prstGeom>
        <a:solidFill>
          <a:schemeClr val="accent4">
            <a:hueOff val="9800891"/>
            <a:satOff val="-40777"/>
            <a:lumOff val="960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kern="1200" dirty="0"/>
            <a:t>Analysis and write up</a:t>
          </a:r>
        </a:p>
      </dsp:txBody>
      <dsp:txXfrm>
        <a:off x="8526031" y="523508"/>
        <a:ext cx="1949441" cy="1141260"/>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C517A0A-F19C-431C-87B8-A0AE793F6E41}" type="datetimeFigureOut">
              <a:rPr lang="en-US" smtClean="0"/>
              <a:t>8/23/24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A1D248-DC55-4795-8103-D44520D9FD16}" type="slidenum">
              <a:rPr lang="en-US" smtClean="0"/>
              <a:t>‹#›</a:t>
            </a:fld>
            <a:endParaRPr lang="en-US"/>
          </a:p>
        </p:txBody>
      </p:sp>
    </p:spTree>
    <p:extLst>
      <p:ext uri="{BB962C8B-B14F-4D97-AF65-F5344CB8AC3E}">
        <p14:creationId xmlns:p14="http://schemas.microsoft.com/office/powerpoint/2010/main" val="36253970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66529" rtl="0" eaLnBrk="1" fontAlgn="auto" latinLnBrk="0" hangingPunct="1">
              <a:lnSpc>
                <a:spcPct val="100000"/>
              </a:lnSpc>
              <a:spcBef>
                <a:spcPts val="0"/>
              </a:spcBef>
              <a:spcAft>
                <a:spcPts val="0"/>
              </a:spcAft>
              <a:buClrTx/>
              <a:buSzTx/>
              <a:buFontTx/>
              <a:buNone/>
              <a:tabLst/>
              <a:defRPr/>
            </a:pPr>
            <a:fld id="{0612C5F2-1D7B-4F9C-ACBA-FAF899C57060}"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66529"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59394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Where there is more time dedicated to research, a process like this still applies, but there are multiple projects happening with various kinds of overlap.</a:t>
            </a:r>
          </a:p>
        </p:txBody>
      </p:sp>
      <p:sp>
        <p:nvSpPr>
          <p:cNvPr id="4" name="Slide Number Placeholder 3"/>
          <p:cNvSpPr>
            <a:spLocks noGrp="1"/>
          </p:cNvSpPr>
          <p:nvPr>
            <p:ph type="sldNum" sz="quarter" idx="5"/>
          </p:nvPr>
        </p:nvSpPr>
        <p:spPr/>
        <p:txBody>
          <a:bodyPr/>
          <a:lstStyle/>
          <a:p>
            <a:fld id="{48A1D248-DC55-4795-8103-D44520D9FD16}" type="slidenum">
              <a:rPr lang="en-US" smtClean="0"/>
              <a:t>4</a:t>
            </a:fld>
            <a:endParaRPr lang="en-US"/>
          </a:p>
        </p:txBody>
      </p:sp>
    </p:spTree>
    <p:extLst>
      <p:ext uri="{BB962C8B-B14F-4D97-AF65-F5344CB8AC3E}">
        <p14:creationId xmlns:p14="http://schemas.microsoft.com/office/powerpoint/2010/main" val="25333927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the idealized version that likely exists nowhere, but I think it’s a helpful framework. </a:t>
            </a:r>
          </a:p>
          <a:p>
            <a:endParaRPr lang="en-US" dirty="0"/>
          </a:p>
          <a:p>
            <a:pPr marL="171450" indent="-171450">
              <a:buFont typeface="Arial" panose="020B0604020202020204" pitchFamily="34" charset="0"/>
              <a:buChar char="•"/>
            </a:pPr>
            <a:r>
              <a:rPr lang="en-US" dirty="0"/>
              <a:t>If you know that your piece in the empirical work is going to be heavier at particular times, then use the “off” times to work on your independent philosophical/theological projects. </a:t>
            </a:r>
          </a:p>
        </p:txBody>
      </p:sp>
      <p:sp>
        <p:nvSpPr>
          <p:cNvPr id="4" name="Slide Number Placeholder 3"/>
          <p:cNvSpPr>
            <a:spLocks noGrp="1"/>
          </p:cNvSpPr>
          <p:nvPr>
            <p:ph type="sldNum" sz="quarter" idx="5"/>
          </p:nvPr>
        </p:nvSpPr>
        <p:spPr/>
        <p:txBody>
          <a:bodyPr/>
          <a:lstStyle/>
          <a:p>
            <a:fld id="{48A1D248-DC55-4795-8103-D44520D9FD16}" type="slidenum">
              <a:rPr lang="en-US" smtClean="0"/>
              <a:t>5</a:t>
            </a:fld>
            <a:endParaRPr lang="en-US"/>
          </a:p>
        </p:txBody>
      </p:sp>
    </p:spTree>
    <p:extLst>
      <p:ext uri="{BB962C8B-B14F-4D97-AF65-F5344CB8AC3E}">
        <p14:creationId xmlns:p14="http://schemas.microsoft.com/office/powerpoint/2010/main" val="31905640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Things to notice: </a:t>
            </a:r>
          </a:p>
          <a:p>
            <a:r>
              <a:rPr lang="en-US" dirty="0"/>
              <a:t>-Lots of lag time between when we asked the question and when the publications came out (and they didn’t always come out in order)</a:t>
            </a:r>
          </a:p>
          <a:p>
            <a:r>
              <a:rPr lang="en-US" dirty="0"/>
              <a:t>-Periods of no publication followed by very publishing-dense years</a:t>
            </a:r>
          </a:p>
          <a:p>
            <a:pPr marL="171450" indent="-171450">
              <a:buFont typeface="Arial" panose="020B0604020202020204" pitchFamily="34" charset="0"/>
              <a:buChar char="•"/>
            </a:pPr>
            <a:r>
              <a:rPr lang="en-US" dirty="0"/>
              <a:t>I perceive this as a large difference between empirical work and philosophical and theoretical work. Although your publishing might be subject to these same things, you have a bit more control over the getting to the publishing point. Data collection is a huge wildcard though, the more you are involved, the easier it will be for you to predict how long it will take you. Different projects have very different timelines.</a:t>
            </a:r>
          </a:p>
          <a:p>
            <a:pPr marL="171450" indent="-171450">
              <a:buFont typeface="Arial" panose="020B0604020202020204" pitchFamily="34" charset="0"/>
              <a:buChar char="•"/>
            </a:pPr>
            <a:endParaRPr lang="en-US" dirty="0"/>
          </a:p>
          <a:p>
            <a:pPr marL="0" indent="0">
              <a:buFont typeface="Arial" panose="020B0604020202020204" pitchFamily="34" charset="0"/>
              <a:buNone/>
            </a:pPr>
            <a:r>
              <a:rPr lang="en-US" dirty="0"/>
              <a:t>I didn’t have this whole plan when we had our first conversations. However, each step made the next one logical, especially as we interacted with the churches and our theological partner (who you see more represented in our later publications). What we </a:t>
            </a:r>
            <a:r>
              <a:rPr lang="en-US" b="1" u="sng" dirty="0"/>
              <a:t>did</a:t>
            </a:r>
            <a:r>
              <a:rPr lang="en-US" b="0" u="none" dirty="0"/>
              <a:t> have was a sense that we wanted to understand children’s ministry, so these questions were within this broad scope of interest. </a:t>
            </a:r>
            <a:endParaRPr lang="en-US" dirty="0"/>
          </a:p>
          <a:p>
            <a:pPr marL="171450" indent="-171450">
              <a:buFont typeface="Arial" panose="020B0604020202020204" pitchFamily="34" charset="0"/>
              <a:buChar char="•"/>
            </a:pPr>
            <a:endParaRPr lang="en-US" dirty="0"/>
          </a:p>
          <a:p>
            <a:pPr marL="0" indent="0">
              <a:buFont typeface="Arial" panose="020B0604020202020204" pitchFamily="34" charset="0"/>
              <a:buNone/>
            </a:pPr>
            <a:endParaRPr lang="en-US" dirty="0"/>
          </a:p>
          <a:p>
            <a:pPr marL="0" indent="0">
              <a:buNone/>
            </a:pPr>
            <a:r>
              <a:rPr lang="en-US" b="1" i="1" u="sng" dirty="0"/>
              <a:t>Trauma-Informed Ministries: </a:t>
            </a:r>
          </a:p>
          <a:p>
            <a:r>
              <a:rPr lang="en-US" b="1" dirty="0"/>
              <a:t>Value</a:t>
            </a:r>
          </a:p>
          <a:p>
            <a:pPr lvl="1"/>
            <a:r>
              <a:rPr lang="en-US" dirty="0"/>
              <a:t>Preparation</a:t>
            </a:r>
          </a:p>
          <a:p>
            <a:pPr lvl="1"/>
            <a:r>
              <a:rPr lang="en-US" dirty="0"/>
              <a:t>Awareness</a:t>
            </a:r>
          </a:p>
          <a:p>
            <a:pPr lvl="1"/>
            <a:r>
              <a:rPr lang="en-US" dirty="0"/>
              <a:t>Collaboration</a:t>
            </a:r>
          </a:p>
          <a:p>
            <a:pPr lvl="1"/>
            <a:r>
              <a:rPr lang="en-US" dirty="0"/>
              <a:t>Transparency</a:t>
            </a:r>
          </a:p>
          <a:p>
            <a:r>
              <a:rPr lang="en-US" b="1" dirty="0"/>
              <a:t>Make participants feel</a:t>
            </a:r>
          </a:p>
          <a:p>
            <a:pPr lvl="1"/>
            <a:r>
              <a:rPr lang="en-US" dirty="0"/>
              <a:t>Safe</a:t>
            </a:r>
          </a:p>
          <a:p>
            <a:pPr lvl="1"/>
            <a:r>
              <a:rPr lang="en-US" dirty="0"/>
              <a:t>Regulated</a:t>
            </a:r>
          </a:p>
          <a:p>
            <a:pPr lvl="1"/>
            <a:r>
              <a:rPr lang="en-US" dirty="0"/>
              <a:t>Connected</a:t>
            </a:r>
          </a:p>
          <a:p>
            <a:pPr lvl="1"/>
            <a:r>
              <a:rPr lang="en-US" dirty="0"/>
              <a:t>Valued</a:t>
            </a:r>
          </a:p>
          <a:p>
            <a:pPr marL="0"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48A1D248-DC55-4795-8103-D44520D9FD16}" type="slidenum">
              <a:rPr lang="en-US" smtClean="0"/>
              <a:t>6</a:t>
            </a:fld>
            <a:endParaRPr lang="en-US"/>
          </a:p>
        </p:txBody>
      </p:sp>
    </p:spTree>
    <p:extLst>
      <p:ext uri="{BB962C8B-B14F-4D97-AF65-F5344CB8AC3E}">
        <p14:creationId xmlns:p14="http://schemas.microsoft.com/office/powerpoint/2010/main" val="26838933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8A1D248-DC55-4795-8103-D44520D9FD16}" type="slidenum">
              <a:rPr lang="en-US" smtClean="0"/>
              <a:t>10</a:t>
            </a:fld>
            <a:endParaRPr lang="en-US"/>
          </a:p>
        </p:txBody>
      </p:sp>
    </p:spTree>
    <p:extLst>
      <p:ext uri="{BB962C8B-B14F-4D97-AF65-F5344CB8AC3E}">
        <p14:creationId xmlns:p14="http://schemas.microsoft.com/office/powerpoint/2010/main" val="26756293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5E9508-CCB6-4595-0217-257163ED45E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C4F46A8-F2C0-B1FC-9067-4F27A149DBA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50CDA66-3B79-81CC-A41B-FD380FBCC15F}"/>
              </a:ext>
            </a:extLst>
          </p:cNvPr>
          <p:cNvSpPr>
            <a:spLocks noGrp="1"/>
          </p:cNvSpPr>
          <p:nvPr>
            <p:ph type="dt" sz="half" idx="10"/>
          </p:nvPr>
        </p:nvSpPr>
        <p:spPr/>
        <p:txBody>
          <a:bodyPr/>
          <a:lstStyle/>
          <a:p>
            <a:fld id="{3EF03A62-0F2F-4A11-958D-C94A4D872E56}" type="datetimeFigureOut">
              <a:rPr lang="en-US" smtClean="0"/>
              <a:t>8/23/24</a:t>
            </a:fld>
            <a:endParaRPr lang="en-US"/>
          </a:p>
        </p:txBody>
      </p:sp>
      <p:sp>
        <p:nvSpPr>
          <p:cNvPr id="5" name="Footer Placeholder 4">
            <a:extLst>
              <a:ext uri="{FF2B5EF4-FFF2-40B4-BE49-F238E27FC236}">
                <a16:creationId xmlns:a16="http://schemas.microsoft.com/office/drawing/2014/main" id="{D5F0B093-7F35-783A-7BCE-A19ED2C7585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1206204-4927-269F-A4EE-D32832167C8D}"/>
              </a:ext>
            </a:extLst>
          </p:cNvPr>
          <p:cNvSpPr>
            <a:spLocks noGrp="1"/>
          </p:cNvSpPr>
          <p:nvPr>
            <p:ph type="sldNum" sz="quarter" idx="12"/>
          </p:nvPr>
        </p:nvSpPr>
        <p:spPr/>
        <p:txBody>
          <a:bodyPr/>
          <a:lstStyle/>
          <a:p>
            <a:fld id="{A5B63026-F471-44AC-8F18-E266D94F65AE}" type="slidenum">
              <a:rPr lang="en-US" smtClean="0"/>
              <a:t>‹#›</a:t>
            </a:fld>
            <a:endParaRPr lang="en-US"/>
          </a:p>
        </p:txBody>
      </p:sp>
    </p:spTree>
    <p:extLst>
      <p:ext uri="{BB962C8B-B14F-4D97-AF65-F5344CB8AC3E}">
        <p14:creationId xmlns:p14="http://schemas.microsoft.com/office/powerpoint/2010/main" val="15321667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369C8-BA5B-AFE8-913C-4C7EFE7C42D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63595AE-DED9-CFD4-6141-61074205586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A5419D7-91DF-0CAE-29AA-3FD59400524F}"/>
              </a:ext>
            </a:extLst>
          </p:cNvPr>
          <p:cNvSpPr>
            <a:spLocks noGrp="1"/>
          </p:cNvSpPr>
          <p:nvPr>
            <p:ph type="dt" sz="half" idx="10"/>
          </p:nvPr>
        </p:nvSpPr>
        <p:spPr/>
        <p:txBody>
          <a:bodyPr/>
          <a:lstStyle/>
          <a:p>
            <a:fld id="{3EF03A62-0F2F-4A11-958D-C94A4D872E56}" type="datetimeFigureOut">
              <a:rPr lang="en-US" smtClean="0"/>
              <a:t>8/23/24</a:t>
            </a:fld>
            <a:endParaRPr lang="en-US"/>
          </a:p>
        </p:txBody>
      </p:sp>
      <p:sp>
        <p:nvSpPr>
          <p:cNvPr id="5" name="Footer Placeholder 4">
            <a:extLst>
              <a:ext uri="{FF2B5EF4-FFF2-40B4-BE49-F238E27FC236}">
                <a16:creationId xmlns:a16="http://schemas.microsoft.com/office/drawing/2014/main" id="{33F90118-F1C7-732F-9BBE-206071F1D28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A4726FC-303A-02DE-A97B-05A627FFCA8A}"/>
              </a:ext>
            </a:extLst>
          </p:cNvPr>
          <p:cNvSpPr>
            <a:spLocks noGrp="1"/>
          </p:cNvSpPr>
          <p:nvPr>
            <p:ph type="sldNum" sz="quarter" idx="12"/>
          </p:nvPr>
        </p:nvSpPr>
        <p:spPr/>
        <p:txBody>
          <a:bodyPr/>
          <a:lstStyle/>
          <a:p>
            <a:fld id="{A5B63026-F471-44AC-8F18-E266D94F65AE}" type="slidenum">
              <a:rPr lang="en-US" smtClean="0"/>
              <a:t>‹#›</a:t>
            </a:fld>
            <a:endParaRPr lang="en-US"/>
          </a:p>
        </p:txBody>
      </p:sp>
    </p:spTree>
    <p:extLst>
      <p:ext uri="{BB962C8B-B14F-4D97-AF65-F5344CB8AC3E}">
        <p14:creationId xmlns:p14="http://schemas.microsoft.com/office/powerpoint/2010/main" val="20091134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F6EE847-A2F8-E61E-2098-6F05227624A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B6C0475-3432-9388-264A-1709A08E792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A46FE40-7490-E87C-BE1A-A57933BB66E8}"/>
              </a:ext>
            </a:extLst>
          </p:cNvPr>
          <p:cNvSpPr>
            <a:spLocks noGrp="1"/>
          </p:cNvSpPr>
          <p:nvPr>
            <p:ph type="dt" sz="half" idx="10"/>
          </p:nvPr>
        </p:nvSpPr>
        <p:spPr/>
        <p:txBody>
          <a:bodyPr/>
          <a:lstStyle/>
          <a:p>
            <a:fld id="{3EF03A62-0F2F-4A11-958D-C94A4D872E56}" type="datetimeFigureOut">
              <a:rPr lang="en-US" smtClean="0"/>
              <a:t>8/23/24</a:t>
            </a:fld>
            <a:endParaRPr lang="en-US"/>
          </a:p>
        </p:txBody>
      </p:sp>
      <p:sp>
        <p:nvSpPr>
          <p:cNvPr id="5" name="Footer Placeholder 4">
            <a:extLst>
              <a:ext uri="{FF2B5EF4-FFF2-40B4-BE49-F238E27FC236}">
                <a16:creationId xmlns:a16="http://schemas.microsoft.com/office/drawing/2014/main" id="{ADBCF018-BBA2-A665-FB8F-06F58FB3D69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601D63C-9113-7DD8-B647-DF8BF110CDF2}"/>
              </a:ext>
            </a:extLst>
          </p:cNvPr>
          <p:cNvSpPr>
            <a:spLocks noGrp="1"/>
          </p:cNvSpPr>
          <p:nvPr>
            <p:ph type="sldNum" sz="quarter" idx="12"/>
          </p:nvPr>
        </p:nvSpPr>
        <p:spPr/>
        <p:txBody>
          <a:bodyPr/>
          <a:lstStyle/>
          <a:p>
            <a:fld id="{A5B63026-F471-44AC-8F18-E266D94F65AE}" type="slidenum">
              <a:rPr lang="en-US" smtClean="0"/>
              <a:t>‹#›</a:t>
            </a:fld>
            <a:endParaRPr lang="en-US"/>
          </a:p>
        </p:txBody>
      </p:sp>
    </p:spTree>
    <p:extLst>
      <p:ext uri="{BB962C8B-B14F-4D97-AF65-F5344CB8AC3E}">
        <p14:creationId xmlns:p14="http://schemas.microsoft.com/office/powerpoint/2010/main" val="37870070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bg>
      <p:bgPr>
        <a:solidFill>
          <a:schemeClr val="accent5"/>
        </a:solidFill>
        <a:effectLst/>
      </p:bgPr>
    </p:bg>
    <p:spTree>
      <p:nvGrpSpPr>
        <p:cNvPr id="1" name=""/>
        <p:cNvGrpSpPr/>
        <p:nvPr/>
      </p:nvGrpSpPr>
      <p:grpSpPr>
        <a:xfrm>
          <a:off x="0" y="0"/>
          <a:ext cx="0" cy="0"/>
          <a:chOff x="0" y="0"/>
          <a:chExt cx="0" cy="0"/>
        </a:xfrm>
      </p:grpSpPr>
      <p:sp>
        <p:nvSpPr>
          <p:cNvPr id="7" name="Rectangle: Rounded Corners 6">
            <a:extLst>
              <a:ext uri="{FF2B5EF4-FFF2-40B4-BE49-F238E27FC236}">
                <a16:creationId xmlns:a16="http://schemas.microsoft.com/office/drawing/2014/main" id="{4CB4665C-96C9-4826-9680-96D3C10F7589}"/>
              </a:ext>
            </a:extLst>
          </p:cNvPr>
          <p:cNvSpPr/>
          <p:nvPr userDrawn="1"/>
        </p:nvSpPr>
        <p:spPr>
          <a:xfrm>
            <a:off x="0" y="1491639"/>
            <a:ext cx="12192000" cy="4224042"/>
          </a:xfrm>
          <a:prstGeom prst="roundRect">
            <a:avLst>
              <a:gd name="adj" fmla="val 0"/>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733CB19-43D5-4BDF-BFC4-9F0FD2AFF565}"/>
              </a:ext>
            </a:extLst>
          </p:cNvPr>
          <p:cNvSpPr>
            <a:spLocks noGrp="1"/>
          </p:cNvSpPr>
          <p:nvPr>
            <p:ph type="ctrTitle" hasCustomPrompt="1"/>
          </p:nvPr>
        </p:nvSpPr>
        <p:spPr>
          <a:xfrm>
            <a:off x="2359630" y="408674"/>
            <a:ext cx="7472740" cy="602377"/>
          </a:xfrm>
        </p:spPr>
        <p:txBody>
          <a:bodyPr anchor="b">
            <a:noAutofit/>
          </a:bodyPr>
          <a:lstStyle>
            <a:lvl1pPr algn="l">
              <a:defRPr sz="3600" b="1">
                <a:solidFill>
                  <a:schemeClr val="bg1"/>
                </a:solidFill>
              </a:defRPr>
            </a:lvl1pPr>
          </a:lstStyle>
          <a:p>
            <a:r>
              <a:rPr lang="en-US" dirty="0"/>
              <a:t>CLICK TO EDIT MASTER TITLE STYLE</a:t>
            </a:r>
          </a:p>
        </p:txBody>
      </p:sp>
      <p:sp>
        <p:nvSpPr>
          <p:cNvPr id="4" name="Date Placeholder 3">
            <a:extLst>
              <a:ext uri="{FF2B5EF4-FFF2-40B4-BE49-F238E27FC236}">
                <a16:creationId xmlns:a16="http://schemas.microsoft.com/office/drawing/2014/main" id="{515B1859-BF60-436C-AE47-CDCA33B6F549}"/>
              </a:ext>
            </a:extLst>
          </p:cNvPr>
          <p:cNvSpPr>
            <a:spLocks noGrp="1"/>
          </p:cNvSpPr>
          <p:nvPr>
            <p:ph type="dt" sz="half" idx="10"/>
          </p:nvPr>
        </p:nvSpPr>
        <p:spPr/>
        <p:txBody>
          <a:bodyPr/>
          <a:lstStyle/>
          <a:p>
            <a:fld id="{1C72D579-680B-4C5C-B357-2E0F08617743}" type="datetimeFigureOut">
              <a:rPr lang="en-US" smtClean="0"/>
              <a:t>8/23/24</a:t>
            </a:fld>
            <a:endParaRPr lang="en-US" dirty="0"/>
          </a:p>
        </p:txBody>
      </p:sp>
      <p:sp>
        <p:nvSpPr>
          <p:cNvPr id="5" name="Footer Placeholder 4">
            <a:extLst>
              <a:ext uri="{FF2B5EF4-FFF2-40B4-BE49-F238E27FC236}">
                <a16:creationId xmlns:a16="http://schemas.microsoft.com/office/drawing/2014/main" id="{75020DB4-3D79-4FC2-BEFF-27B0663686C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9D4AE51-E9C8-4F5C-AB0C-CD40ED24BCA8}"/>
              </a:ext>
            </a:extLst>
          </p:cNvPr>
          <p:cNvSpPr>
            <a:spLocks noGrp="1"/>
          </p:cNvSpPr>
          <p:nvPr>
            <p:ph type="sldNum" sz="quarter" idx="12"/>
          </p:nvPr>
        </p:nvSpPr>
        <p:spPr/>
        <p:txBody>
          <a:bodyPr/>
          <a:lstStyle/>
          <a:p>
            <a:fld id="{073EEA1D-F294-4872-A789-B0B343E9D0B7}" type="slidenum">
              <a:rPr lang="en-US" smtClean="0"/>
              <a:t>‹#›</a:t>
            </a:fld>
            <a:endParaRPr lang="en-US"/>
          </a:p>
        </p:txBody>
      </p:sp>
      <p:grpSp>
        <p:nvGrpSpPr>
          <p:cNvPr id="28" name="Group 27">
            <a:extLst>
              <a:ext uri="{FF2B5EF4-FFF2-40B4-BE49-F238E27FC236}">
                <a16:creationId xmlns:a16="http://schemas.microsoft.com/office/drawing/2014/main" id="{88CF1267-4931-45F4-8CE7-0A164EC5D2A4}"/>
              </a:ext>
            </a:extLst>
          </p:cNvPr>
          <p:cNvGrpSpPr/>
          <p:nvPr userDrawn="1"/>
        </p:nvGrpSpPr>
        <p:grpSpPr>
          <a:xfrm>
            <a:off x="1602768" y="2537718"/>
            <a:ext cx="123290" cy="585626"/>
            <a:chOff x="1602768" y="2537718"/>
            <a:chExt cx="123290" cy="585626"/>
          </a:xfrm>
          <a:solidFill>
            <a:schemeClr val="tx2"/>
          </a:solidFill>
        </p:grpSpPr>
        <p:cxnSp>
          <p:nvCxnSpPr>
            <p:cNvPr id="14" name="Straight Connector 13">
              <a:extLst>
                <a:ext uri="{FF2B5EF4-FFF2-40B4-BE49-F238E27FC236}">
                  <a16:creationId xmlns:a16="http://schemas.microsoft.com/office/drawing/2014/main" id="{D9593919-88D8-4B1C-9F23-B2DF8B6784FA}"/>
                </a:ext>
              </a:extLst>
            </p:cNvPr>
            <p:cNvCxnSpPr>
              <a:cxnSpLocks/>
            </p:cNvCxnSpPr>
            <p:nvPr userDrawn="1"/>
          </p:nvCxnSpPr>
          <p:spPr>
            <a:xfrm flipV="1">
              <a:off x="1664413" y="2661007"/>
              <a:ext cx="0" cy="462337"/>
            </a:xfrm>
            <a:prstGeom prst="line">
              <a:avLst/>
            </a:prstGeom>
            <a:grpFill/>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8BF71FD9-BB00-4C9D-824F-09198BBF74FA}"/>
                </a:ext>
              </a:extLst>
            </p:cNvPr>
            <p:cNvSpPr/>
            <p:nvPr userDrawn="1"/>
          </p:nvSpPr>
          <p:spPr>
            <a:xfrm>
              <a:off x="1602768" y="2537718"/>
              <a:ext cx="123290" cy="123290"/>
            </a:xfrm>
            <a:prstGeom prst="ellipse">
              <a:avLst/>
            </a:prstGeom>
            <a:grp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 name="Group 16">
            <a:extLst>
              <a:ext uri="{FF2B5EF4-FFF2-40B4-BE49-F238E27FC236}">
                <a16:creationId xmlns:a16="http://schemas.microsoft.com/office/drawing/2014/main" id="{F99B1172-2E36-48DA-92A9-BF06B06B5917}"/>
              </a:ext>
            </a:extLst>
          </p:cNvPr>
          <p:cNvGrpSpPr/>
          <p:nvPr userDrawn="1"/>
        </p:nvGrpSpPr>
        <p:grpSpPr>
          <a:xfrm>
            <a:off x="409252" y="3217095"/>
            <a:ext cx="11373494" cy="506002"/>
            <a:chOff x="406685" y="3175999"/>
            <a:chExt cx="11373494" cy="506002"/>
          </a:xfrm>
        </p:grpSpPr>
        <p:sp>
          <p:nvSpPr>
            <p:cNvPr id="18" name="Parallelogram 17">
              <a:extLst>
                <a:ext uri="{FF2B5EF4-FFF2-40B4-BE49-F238E27FC236}">
                  <a16:creationId xmlns:a16="http://schemas.microsoft.com/office/drawing/2014/main" id="{A699446E-101F-4020-B253-BAA59A10ED48}"/>
                </a:ext>
              </a:extLst>
            </p:cNvPr>
            <p:cNvSpPr/>
            <p:nvPr userDrawn="1"/>
          </p:nvSpPr>
          <p:spPr>
            <a:xfrm>
              <a:off x="406685" y="3175999"/>
              <a:ext cx="2322816" cy="506002"/>
            </a:xfrm>
            <a:prstGeom prst="parallelogram">
              <a:avLst>
                <a:gd name="adj" fmla="val 5951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2"/>
                  </a:solidFill>
                </a:rPr>
                <a:t>JANUARY</a:t>
              </a:r>
            </a:p>
          </p:txBody>
        </p:sp>
        <p:sp>
          <p:nvSpPr>
            <p:cNvPr id="19" name="Parallelogram 18">
              <a:extLst>
                <a:ext uri="{FF2B5EF4-FFF2-40B4-BE49-F238E27FC236}">
                  <a16:creationId xmlns:a16="http://schemas.microsoft.com/office/drawing/2014/main" id="{4546DEA4-99BF-4F38-AD25-66E535451EC7}"/>
                </a:ext>
              </a:extLst>
            </p:cNvPr>
            <p:cNvSpPr/>
            <p:nvPr userDrawn="1"/>
          </p:nvSpPr>
          <p:spPr>
            <a:xfrm>
              <a:off x="2669354" y="3175999"/>
              <a:ext cx="2322816" cy="506002"/>
            </a:xfrm>
            <a:prstGeom prst="parallelogram">
              <a:avLst>
                <a:gd name="adj" fmla="val 59518"/>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2"/>
                  </a:solidFill>
                </a:rPr>
                <a:t>FEBRUARY</a:t>
              </a:r>
            </a:p>
          </p:txBody>
        </p:sp>
        <p:sp>
          <p:nvSpPr>
            <p:cNvPr id="20" name="Parallelogram 19">
              <a:extLst>
                <a:ext uri="{FF2B5EF4-FFF2-40B4-BE49-F238E27FC236}">
                  <a16:creationId xmlns:a16="http://schemas.microsoft.com/office/drawing/2014/main" id="{F7649109-A946-4122-A4F0-7AB3740318ED}"/>
                </a:ext>
              </a:extLst>
            </p:cNvPr>
            <p:cNvSpPr/>
            <p:nvPr userDrawn="1"/>
          </p:nvSpPr>
          <p:spPr>
            <a:xfrm>
              <a:off x="4932023" y="3175999"/>
              <a:ext cx="2322816" cy="506002"/>
            </a:xfrm>
            <a:prstGeom prst="parallelogram">
              <a:avLst>
                <a:gd name="adj" fmla="val 5951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2"/>
                  </a:solidFill>
                </a:rPr>
                <a:t>MARCH</a:t>
              </a:r>
            </a:p>
          </p:txBody>
        </p:sp>
        <p:sp>
          <p:nvSpPr>
            <p:cNvPr id="21" name="Parallelogram 20">
              <a:extLst>
                <a:ext uri="{FF2B5EF4-FFF2-40B4-BE49-F238E27FC236}">
                  <a16:creationId xmlns:a16="http://schemas.microsoft.com/office/drawing/2014/main" id="{FF21E5CE-E72B-4E92-BD31-1687D038F53A}"/>
                </a:ext>
              </a:extLst>
            </p:cNvPr>
            <p:cNvSpPr/>
            <p:nvPr userDrawn="1"/>
          </p:nvSpPr>
          <p:spPr>
            <a:xfrm>
              <a:off x="7194693" y="3175999"/>
              <a:ext cx="2322816" cy="506002"/>
            </a:xfrm>
            <a:prstGeom prst="parallelogram">
              <a:avLst>
                <a:gd name="adj" fmla="val 59518"/>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2"/>
                  </a:solidFill>
                </a:rPr>
                <a:t>APRIL</a:t>
              </a:r>
            </a:p>
          </p:txBody>
        </p:sp>
        <p:sp>
          <p:nvSpPr>
            <p:cNvPr id="22" name="Parallelogram 21">
              <a:extLst>
                <a:ext uri="{FF2B5EF4-FFF2-40B4-BE49-F238E27FC236}">
                  <a16:creationId xmlns:a16="http://schemas.microsoft.com/office/drawing/2014/main" id="{03427C2E-DFAB-4FB9-A611-F9B5E45F94C9}"/>
                </a:ext>
              </a:extLst>
            </p:cNvPr>
            <p:cNvSpPr/>
            <p:nvPr userDrawn="1"/>
          </p:nvSpPr>
          <p:spPr>
            <a:xfrm>
              <a:off x="9457363" y="3175999"/>
              <a:ext cx="2322816" cy="506002"/>
            </a:xfrm>
            <a:prstGeom prst="parallelogram">
              <a:avLst>
                <a:gd name="adj" fmla="val 5951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2"/>
                  </a:solidFill>
                </a:rPr>
                <a:t>MAY</a:t>
              </a:r>
            </a:p>
          </p:txBody>
        </p:sp>
      </p:grpSp>
      <p:sp>
        <p:nvSpPr>
          <p:cNvPr id="24" name="Text Placeholder 23">
            <a:extLst>
              <a:ext uri="{FF2B5EF4-FFF2-40B4-BE49-F238E27FC236}">
                <a16:creationId xmlns:a16="http://schemas.microsoft.com/office/drawing/2014/main" id="{FE98CF56-49D9-4EE0-8948-7B306B044B64}"/>
              </a:ext>
            </a:extLst>
          </p:cNvPr>
          <p:cNvSpPr>
            <a:spLocks noGrp="1"/>
          </p:cNvSpPr>
          <p:nvPr>
            <p:ph type="body" sz="quarter" idx="13" hasCustomPrompt="1"/>
          </p:nvPr>
        </p:nvSpPr>
        <p:spPr>
          <a:xfrm>
            <a:off x="409252" y="2014037"/>
            <a:ext cx="2541588" cy="415460"/>
          </a:xfrm>
        </p:spPr>
        <p:txBody>
          <a:bodyPr/>
          <a:lstStyle>
            <a:lvl1pPr marL="0" marR="0" indent="0" algn="l" defTabSz="914400" rtl="0" eaLnBrk="1" fontAlgn="auto" latinLnBrk="0" hangingPunct="1">
              <a:lnSpc>
                <a:spcPct val="100000"/>
              </a:lnSpc>
              <a:spcBef>
                <a:spcPts val="0"/>
              </a:spcBef>
              <a:spcAft>
                <a:spcPts val="0"/>
              </a:spcAft>
              <a:buClrTx/>
              <a:buSzTx/>
              <a:buFontTx/>
              <a:buNone/>
              <a:tabLst/>
              <a:defRPr>
                <a:no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srgbClr val="FFFFFF"/>
                </a:solidFill>
                <a:effectLst/>
                <a:uLnTx/>
                <a:uFillTx/>
                <a:latin typeface="+mn-lt"/>
                <a:ea typeface="+mn-ea"/>
                <a:cs typeface="+mn-cs"/>
              </a:rPr>
              <a:t>Consectetur</a:t>
            </a:r>
            <a:r>
              <a:rPr kumimoji="0" lang="en-US" sz="1200" b="0" i="0" u="none" strike="noStrike" kern="1200" cap="none" spc="0" normalizeH="0" baseline="0" noProof="0" dirty="0">
                <a:ln>
                  <a:noFill/>
                </a:ln>
                <a:solidFill>
                  <a:srgbClr val="FFFFFF"/>
                </a:solidFill>
                <a:effectLst/>
                <a:uLnTx/>
                <a:uFillTx/>
                <a:latin typeface="+mn-lt"/>
                <a:ea typeface="+mn-ea"/>
                <a:cs typeface="+mn-cs"/>
              </a:rPr>
              <a:t> </a:t>
            </a:r>
            <a:r>
              <a:rPr kumimoji="0" lang="en-US" sz="1200" b="0" i="0" u="none" strike="noStrike" kern="1200" cap="none" spc="0" normalizeH="0" baseline="0" noProof="0" dirty="0" err="1">
                <a:ln>
                  <a:noFill/>
                </a:ln>
                <a:solidFill>
                  <a:srgbClr val="FFFFFF"/>
                </a:solidFill>
                <a:effectLst/>
                <a:uLnTx/>
                <a:uFillTx/>
                <a:latin typeface="+mn-lt"/>
                <a:ea typeface="+mn-ea"/>
                <a:cs typeface="+mn-cs"/>
              </a:rPr>
              <a:t>adipiscing</a:t>
            </a:r>
            <a:r>
              <a:rPr kumimoji="0" lang="en-US" sz="1200" b="0" i="0" u="none" strike="noStrike" kern="1200" cap="none" spc="0" normalizeH="0" baseline="0" noProof="0" dirty="0">
                <a:ln>
                  <a:noFill/>
                </a:ln>
                <a:solidFill>
                  <a:srgbClr val="FFFFFF"/>
                </a:solidFill>
                <a:effectLst/>
                <a:uLnTx/>
                <a:uFillTx/>
                <a:latin typeface="+mn-lt"/>
                <a:ea typeface="+mn-ea"/>
                <a:cs typeface="+mn-cs"/>
              </a:rPr>
              <a:t> </a:t>
            </a:r>
            <a:r>
              <a:rPr kumimoji="0" lang="en-US" sz="1200" b="0" i="0" u="none" strike="noStrike" kern="1200" cap="none" spc="0" normalizeH="0" baseline="0" noProof="0" dirty="0" err="1">
                <a:ln>
                  <a:noFill/>
                </a:ln>
                <a:solidFill>
                  <a:srgbClr val="FFFFFF"/>
                </a:solidFill>
                <a:effectLst/>
                <a:uLnTx/>
                <a:uFillTx/>
                <a:latin typeface="+mn-lt"/>
                <a:ea typeface="+mn-ea"/>
                <a:cs typeface="+mn-cs"/>
              </a:rPr>
              <a:t>elit</a:t>
            </a:r>
            <a:r>
              <a:rPr kumimoji="0" lang="en-US" sz="1200" b="0" i="0" u="none" strike="noStrike" kern="1200" cap="none" spc="0" normalizeH="0" baseline="0" noProof="0" dirty="0">
                <a:ln>
                  <a:noFill/>
                </a:ln>
                <a:solidFill>
                  <a:srgbClr val="FFFFFF"/>
                </a:solidFill>
                <a:effectLst/>
                <a:uLnTx/>
                <a:uFillTx/>
                <a:latin typeface="+mn-lt"/>
                <a:ea typeface="+mn-ea"/>
                <a:cs typeface="+mn-cs"/>
              </a:rPr>
              <a:t>, </a:t>
            </a:r>
            <a:r>
              <a:rPr kumimoji="0" lang="en-US" sz="1200" b="0" i="0" u="none" strike="noStrike" kern="1200" cap="none" spc="0" normalizeH="0" baseline="0" noProof="0" dirty="0" err="1">
                <a:ln>
                  <a:noFill/>
                </a:ln>
                <a:solidFill>
                  <a:srgbClr val="FFFFFF"/>
                </a:solidFill>
                <a:effectLst/>
                <a:uLnTx/>
                <a:uFillTx/>
                <a:latin typeface="+mn-lt"/>
                <a:ea typeface="+mn-ea"/>
                <a:cs typeface="+mn-cs"/>
              </a:rPr>
              <a:t>sed</a:t>
            </a:r>
            <a:r>
              <a:rPr kumimoji="0" lang="en-US" sz="1200" b="0" i="0" u="none" strike="noStrike" kern="1200" cap="none" spc="0" normalizeH="0" baseline="0" noProof="0" dirty="0">
                <a:ln>
                  <a:noFill/>
                </a:ln>
                <a:solidFill>
                  <a:srgbClr val="FFFFFF"/>
                </a:solidFill>
                <a:effectLst/>
                <a:uLnTx/>
                <a:uFillTx/>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mn-lt"/>
                <a:ea typeface="+mn-ea"/>
                <a:cs typeface="+mn-cs"/>
              </a:rPr>
              <a:t>do </a:t>
            </a:r>
            <a:r>
              <a:rPr kumimoji="0" lang="en-US" sz="1200" b="0" i="0" u="none" strike="noStrike" kern="1200" cap="none" spc="0" normalizeH="0" baseline="0" noProof="0" dirty="0" err="1">
                <a:ln>
                  <a:noFill/>
                </a:ln>
                <a:solidFill>
                  <a:srgbClr val="FFFFFF"/>
                </a:solidFill>
                <a:effectLst/>
                <a:uLnTx/>
                <a:uFillTx/>
                <a:latin typeface="+mn-lt"/>
                <a:ea typeface="+mn-ea"/>
                <a:cs typeface="+mn-cs"/>
              </a:rPr>
              <a:t>eiusmod</a:t>
            </a:r>
            <a:r>
              <a:rPr kumimoji="0" lang="en-US" sz="1200" b="0" i="0" u="none" strike="noStrike" kern="1200" cap="none" spc="0" normalizeH="0" baseline="0" noProof="0" dirty="0">
                <a:ln>
                  <a:noFill/>
                </a:ln>
                <a:solidFill>
                  <a:srgbClr val="FFFFFF"/>
                </a:solidFill>
                <a:effectLst/>
                <a:uLnTx/>
                <a:uFillTx/>
                <a:latin typeface="+mn-lt"/>
                <a:ea typeface="+mn-ea"/>
                <a:cs typeface="+mn-cs"/>
              </a:rPr>
              <a:t> </a:t>
            </a:r>
            <a:r>
              <a:rPr kumimoji="0" lang="en-US" sz="1200" b="0" i="0" u="none" strike="noStrike" kern="1200" cap="none" spc="0" normalizeH="0" baseline="0" noProof="0" dirty="0" err="1">
                <a:ln>
                  <a:noFill/>
                </a:ln>
                <a:solidFill>
                  <a:srgbClr val="FFFFFF"/>
                </a:solidFill>
                <a:effectLst/>
                <a:uLnTx/>
                <a:uFillTx/>
                <a:latin typeface="+mn-lt"/>
                <a:ea typeface="+mn-ea"/>
                <a:cs typeface="+mn-cs"/>
              </a:rPr>
              <a:t>tempor</a:t>
            </a:r>
            <a:r>
              <a:rPr kumimoji="0" lang="en-US" sz="1200" b="0" i="0" u="none" strike="noStrike" kern="1200" cap="none" spc="0" normalizeH="0" baseline="0" noProof="0" dirty="0">
                <a:ln>
                  <a:noFill/>
                </a:ln>
                <a:solidFill>
                  <a:srgbClr val="FFFFFF"/>
                </a:solidFill>
                <a:effectLst/>
                <a:uLnTx/>
                <a:uFillTx/>
                <a:latin typeface="+mn-lt"/>
                <a:ea typeface="+mn-ea"/>
                <a:cs typeface="+mn-cs"/>
              </a:rPr>
              <a:t> </a:t>
            </a:r>
            <a:r>
              <a:rPr kumimoji="0" lang="en-US" sz="1200" b="0" i="0" u="none" strike="noStrike" kern="1200" cap="none" spc="0" normalizeH="0" baseline="0" noProof="0" dirty="0" err="1">
                <a:ln>
                  <a:noFill/>
                </a:ln>
                <a:solidFill>
                  <a:srgbClr val="FFFFFF"/>
                </a:solidFill>
                <a:effectLst/>
                <a:uLnTx/>
                <a:uFillTx/>
                <a:latin typeface="+mn-lt"/>
                <a:ea typeface="+mn-ea"/>
                <a:cs typeface="+mn-cs"/>
              </a:rPr>
              <a:t>incididunt</a:t>
            </a:r>
            <a:r>
              <a:rPr kumimoji="0" lang="en-US" sz="1200" b="0" i="0" u="none" strike="noStrike" kern="1200" cap="none" spc="0" normalizeH="0" baseline="0" noProof="0" dirty="0">
                <a:ln>
                  <a:noFill/>
                </a:ln>
                <a:solidFill>
                  <a:srgbClr val="FFFFFF"/>
                </a:solidFill>
                <a:effectLst/>
                <a:uLnTx/>
                <a:uFillTx/>
                <a:latin typeface="+mn-lt"/>
                <a:ea typeface="+mn-ea"/>
                <a:cs typeface="+mn-cs"/>
              </a:rPr>
              <a:t>.</a:t>
            </a:r>
          </a:p>
        </p:txBody>
      </p:sp>
      <p:grpSp>
        <p:nvGrpSpPr>
          <p:cNvPr id="29" name="Group 28">
            <a:extLst>
              <a:ext uri="{FF2B5EF4-FFF2-40B4-BE49-F238E27FC236}">
                <a16:creationId xmlns:a16="http://schemas.microsoft.com/office/drawing/2014/main" id="{2836CD16-3EF1-4753-8B0C-05095A81A9EE}"/>
              </a:ext>
            </a:extLst>
          </p:cNvPr>
          <p:cNvGrpSpPr/>
          <p:nvPr userDrawn="1"/>
        </p:nvGrpSpPr>
        <p:grpSpPr>
          <a:xfrm rot="10800000">
            <a:off x="3690559" y="3840950"/>
            <a:ext cx="123290" cy="585626"/>
            <a:chOff x="1602768" y="2537718"/>
            <a:chExt cx="123290" cy="585626"/>
          </a:xfrm>
          <a:solidFill>
            <a:schemeClr val="tx2"/>
          </a:solidFill>
        </p:grpSpPr>
        <p:cxnSp>
          <p:nvCxnSpPr>
            <p:cNvPr id="30" name="Straight Connector 29">
              <a:extLst>
                <a:ext uri="{FF2B5EF4-FFF2-40B4-BE49-F238E27FC236}">
                  <a16:creationId xmlns:a16="http://schemas.microsoft.com/office/drawing/2014/main" id="{7C07BB6C-738F-4079-841F-97F39F4D45B7}"/>
                </a:ext>
              </a:extLst>
            </p:cNvPr>
            <p:cNvCxnSpPr>
              <a:cxnSpLocks/>
            </p:cNvCxnSpPr>
            <p:nvPr userDrawn="1"/>
          </p:nvCxnSpPr>
          <p:spPr>
            <a:xfrm flipV="1">
              <a:off x="1664413" y="2661007"/>
              <a:ext cx="0" cy="462337"/>
            </a:xfrm>
            <a:prstGeom prst="line">
              <a:avLst/>
            </a:prstGeom>
            <a:grpFill/>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31" name="Oval 30">
              <a:extLst>
                <a:ext uri="{FF2B5EF4-FFF2-40B4-BE49-F238E27FC236}">
                  <a16:creationId xmlns:a16="http://schemas.microsoft.com/office/drawing/2014/main" id="{9AF7367F-B016-4736-BD59-3AB55DA60F75}"/>
                </a:ext>
              </a:extLst>
            </p:cNvPr>
            <p:cNvSpPr/>
            <p:nvPr userDrawn="1"/>
          </p:nvSpPr>
          <p:spPr>
            <a:xfrm>
              <a:off x="1602768" y="2537718"/>
              <a:ext cx="123290" cy="123290"/>
            </a:xfrm>
            <a:prstGeom prst="ellipse">
              <a:avLst/>
            </a:prstGeom>
            <a:grp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2" name="Text Placeholder 23">
            <a:extLst>
              <a:ext uri="{FF2B5EF4-FFF2-40B4-BE49-F238E27FC236}">
                <a16:creationId xmlns:a16="http://schemas.microsoft.com/office/drawing/2014/main" id="{7F96BFBA-B6DC-4545-A84F-FC358D802210}"/>
              </a:ext>
            </a:extLst>
          </p:cNvPr>
          <p:cNvSpPr>
            <a:spLocks noGrp="1"/>
          </p:cNvSpPr>
          <p:nvPr>
            <p:ph type="body" sz="quarter" idx="15" hasCustomPrompt="1"/>
          </p:nvPr>
        </p:nvSpPr>
        <p:spPr>
          <a:xfrm>
            <a:off x="2481409" y="4831273"/>
            <a:ext cx="2541588" cy="415460"/>
          </a:xfrm>
        </p:spPr>
        <p:txBody>
          <a:bodyPr/>
          <a:lstStyle>
            <a:lvl1pPr marL="0" marR="0" indent="0" algn="l" defTabSz="914400" rtl="0" eaLnBrk="1" fontAlgn="auto" latinLnBrk="0" hangingPunct="1">
              <a:lnSpc>
                <a:spcPct val="100000"/>
              </a:lnSpc>
              <a:spcBef>
                <a:spcPts val="0"/>
              </a:spcBef>
              <a:spcAft>
                <a:spcPts val="0"/>
              </a:spcAft>
              <a:buClrTx/>
              <a:buSzTx/>
              <a:buFontTx/>
              <a:buNone/>
              <a:tabLst/>
              <a:defRPr>
                <a:no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srgbClr val="FFFFFF"/>
                </a:solidFill>
                <a:effectLst/>
                <a:uLnTx/>
                <a:uFillTx/>
                <a:latin typeface="+mn-lt"/>
                <a:ea typeface="+mn-ea"/>
                <a:cs typeface="+mn-cs"/>
              </a:rPr>
              <a:t>Consectetur</a:t>
            </a:r>
            <a:r>
              <a:rPr kumimoji="0" lang="en-US" sz="1200" b="0" i="0" u="none" strike="noStrike" kern="1200" cap="none" spc="0" normalizeH="0" baseline="0" noProof="0" dirty="0">
                <a:ln>
                  <a:noFill/>
                </a:ln>
                <a:solidFill>
                  <a:srgbClr val="FFFFFF"/>
                </a:solidFill>
                <a:effectLst/>
                <a:uLnTx/>
                <a:uFillTx/>
                <a:latin typeface="+mn-lt"/>
                <a:ea typeface="+mn-ea"/>
                <a:cs typeface="+mn-cs"/>
              </a:rPr>
              <a:t> </a:t>
            </a:r>
            <a:r>
              <a:rPr kumimoji="0" lang="en-US" sz="1200" b="0" i="0" u="none" strike="noStrike" kern="1200" cap="none" spc="0" normalizeH="0" baseline="0" noProof="0" dirty="0" err="1">
                <a:ln>
                  <a:noFill/>
                </a:ln>
                <a:solidFill>
                  <a:srgbClr val="FFFFFF"/>
                </a:solidFill>
                <a:effectLst/>
                <a:uLnTx/>
                <a:uFillTx/>
                <a:latin typeface="+mn-lt"/>
                <a:ea typeface="+mn-ea"/>
                <a:cs typeface="+mn-cs"/>
              </a:rPr>
              <a:t>adipiscing</a:t>
            </a:r>
            <a:r>
              <a:rPr kumimoji="0" lang="en-US" sz="1200" b="0" i="0" u="none" strike="noStrike" kern="1200" cap="none" spc="0" normalizeH="0" baseline="0" noProof="0" dirty="0">
                <a:ln>
                  <a:noFill/>
                </a:ln>
                <a:solidFill>
                  <a:srgbClr val="FFFFFF"/>
                </a:solidFill>
                <a:effectLst/>
                <a:uLnTx/>
                <a:uFillTx/>
                <a:latin typeface="+mn-lt"/>
                <a:ea typeface="+mn-ea"/>
                <a:cs typeface="+mn-cs"/>
              </a:rPr>
              <a:t> </a:t>
            </a:r>
            <a:r>
              <a:rPr kumimoji="0" lang="en-US" sz="1200" b="0" i="0" u="none" strike="noStrike" kern="1200" cap="none" spc="0" normalizeH="0" baseline="0" noProof="0" dirty="0" err="1">
                <a:ln>
                  <a:noFill/>
                </a:ln>
                <a:solidFill>
                  <a:srgbClr val="FFFFFF"/>
                </a:solidFill>
                <a:effectLst/>
                <a:uLnTx/>
                <a:uFillTx/>
                <a:latin typeface="+mn-lt"/>
                <a:ea typeface="+mn-ea"/>
                <a:cs typeface="+mn-cs"/>
              </a:rPr>
              <a:t>elit</a:t>
            </a:r>
            <a:r>
              <a:rPr kumimoji="0" lang="en-US" sz="1200" b="0" i="0" u="none" strike="noStrike" kern="1200" cap="none" spc="0" normalizeH="0" baseline="0" noProof="0" dirty="0">
                <a:ln>
                  <a:noFill/>
                </a:ln>
                <a:solidFill>
                  <a:srgbClr val="FFFFFF"/>
                </a:solidFill>
                <a:effectLst/>
                <a:uLnTx/>
                <a:uFillTx/>
                <a:latin typeface="+mn-lt"/>
                <a:ea typeface="+mn-ea"/>
                <a:cs typeface="+mn-cs"/>
              </a:rPr>
              <a:t>, </a:t>
            </a:r>
            <a:r>
              <a:rPr kumimoji="0" lang="en-US" sz="1200" b="0" i="0" u="none" strike="noStrike" kern="1200" cap="none" spc="0" normalizeH="0" baseline="0" noProof="0" dirty="0" err="1">
                <a:ln>
                  <a:noFill/>
                </a:ln>
                <a:solidFill>
                  <a:srgbClr val="FFFFFF"/>
                </a:solidFill>
                <a:effectLst/>
                <a:uLnTx/>
                <a:uFillTx/>
                <a:latin typeface="+mn-lt"/>
                <a:ea typeface="+mn-ea"/>
                <a:cs typeface="+mn-cs"/>
              </a:rPr>
              <a:t>sed</a:t>
            </a:r>
            <a:r>
              <a:rPr kumimoji="0" lang="en-US" sz="1200" b="0" i="0" u="none" strike="noStrike" kern="1200" cap="none" spc="0" normalizeH="0" baseline="0" noProof="0" dirty="0">
                <a:ln>
                  <a:noFill/>
                </a:ln>
                <a:solidFill>
                  <a:srgbClr val="FFFFFF"/>
                </a:solidFill>
                <a:effectLst/>
                <a:uLnTx/>
                <a:uFillTx/>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mn-lt"/>
                <a:ea typeface="+mn-ea"/>
                <a:cs typeface="+mn-cs"/>
              </a:rPr>
              <a:t>do </a:t>
            </a:r>
            <a:r>
              <a:rPr kumimoji="0" lang="en-US" sz="1200" b="0" i="0" u="none" strike="noStrike" kern="1200" cap="none" spc="0" normalizeH="0" baseline="0" noProof="0" dirty="0" err="1">
                <a:ln>
                  <a:noFill/>
                </a:ln>
                <a:solidFill>
                  <a:srgbClr val="FFFFFF"/>
                </a:solidFill>
                <a:effectLst/>
                <a:uLnTx/>
                <a:uFillTx/>
                <a:latin typeface="+mn-lt"/>
                <a:ea typeface="+mn-ea"/>
                <a:cs typeface="+mn-cs"/>
              </a:rPr>
              <a:t>eiusmod</a:t>
            </a:r>
            <a:r>
              <a:rPr kumimoji="0" lang="en-US" sz="1200" b="0" i="0" u="none" strike="noStrike" kern="1200" cap="none" spc="0" normalizeH="0" baseline="0" noProof="0" dirty="0">
                <a:ln>
                  <a:noFill/>
                </a:ln>
                <a:solidFill>
                  <a:srgbClr val="FFFFFF"/>
                </a:solidFill>
                <a:effectLst/>
                <a:uLnTx/>
                <a:uFillTx/>
                <a:latin typeface="+mn-lt"/>
                <a:ea typeface="+mn-ea"/>
                <a:cs typeface="+mn-cs"/>
              </a:rPr>
              <a:t> </a:t>
            </a:r>
            <a:r>
              <a:rPr kumimoji="0" lang="en-US" sz="1200" b="0" i="0" u="none" strike="noStrike" kern="1200" cap="none" spc="0" normalizeH="0" baseline="0" noProof="0" dirty="0" err="1">
                <a:ln>
                  <a:noFill/>
                </a:ln>
                <a:solidFill>
                  <a:srgbClr val="FFFFFF"/>
                </a:solidFill>
                <a:effectLst/>
                <a:uLnTx/>
                <a:uFillTx/>
                <a:latin typeface="+mn-lt"/>
                <a:ea typeface="+mn-ea"/>
                <a:cs typeface="+mn-cs"/>
              </a:rPr>
              <a:t>tempor</a:t>
            </a:r>
            <a:r>
              <a:rPr kumimoji="0" lang="en-US" sz="1200" b="0" i="0" u="none" strike="noStrike" kern="1200" cap="none" spc="0" normalizeH="0" baseline="0" noProof="0" dirty="0">
                <a:ln>
                  <a:noFill/>
                </a:ln>
                <a:solidFill>
                  <a:srgbClr val="FFFFFF"/>
                </a:solidFill>
                <a:effectLst/>
                <a:uLnTx/>
                <a:uFillTx/>
                <a:latin typeface="+mn-lt"/>
                <a:ea typeface="+mn-ea"/>
                <a:cs typeface="+mn-cs"/>
              </a:rPr>
              <a:t> </a:t>
            </a:r>
            <a:r>
              <a:rPr kumimoji="0" lang="en-US" sz="1200" b="0" i="0" u="none" strike="noStrike" kern="1200" cap="none" spc="0" normalizeH="0" baseline="0" noProof="0" dirty="0" err="1">
                <a:ln>
                  <a:noFill/>
                </a:ln>
                <a:solidFill>
                  <a:srgbClr val="FFFFFF"/>
                </a:solidFill>
                <a:effectLst/>
                <a:uLnTx/>
                <a:uFillTx/>
                <a:latin typeface="+mn-lt"/>
                <a:ea typeface="+mn-ea"/>
                <a:cs typeface="+mn-cs"/>
              </a:rPr>
              <a:t>incididunt</a:t>
            </a:r>
            <a:r>
              <a:rPr kumimoji="0" lang="en-US" sz="1200" b="0" i="0" u="none" strike="noStrike" kern="1200" cap="none" spc="0" normalizeH="0" baseline="0" noProof="0" dirty="0">
                <a:ln>
                  <a:noFill/>
                </a:ln>
                <a:solidFill>
                  <a:srgbClr val="FFFFFF"/>
                </a:solidFill>
                <a:effectLst/>
                <a:uLnTx/>
                <a:uFillTx/>
                <a:latin typeface="+mn-lt"/>
                <a:ea typeface="+mn-ea"/>
                <a:cs typeface="+mn-cs"/>
              </a:rPr>
              <a:t>.</a:t>
            </a:r>
          </a:p>
        </p:txBody>
      </p:sp>
      <p:sp>
        <p:nvSpPr>
          <p:cNvPr id="33" name="Text Placeholder 23">
            <a:extLst>
              <a:ext uri="{FF2B5EF4-FFF2-40B4-BE49-F238E27FC236}">
                <a16:creationId xmlns:a16="http://schemas.microsoft.com/office/drawing/2014/main" id="{09F7AE02-7B72-41CA-BBBA-690477320ED4}"/>
              </a:ext>
            </a:extLst>
          </p:cNvPr>
          <p:cNvSpPr>
            <a:spLocks noGrp="1"/>
          </p:cNvSpPr>
          <p:nvPr>
            <p:ph type="body" sz="quarter" idx="16" hasCustomPrompt="1"/>
          </p:nvPr>
        </p:nvSpPr>
        <p:spPr>
          <a:xfrm>
            <a:off x="2481409" y="4520326"/>
            <a:ext cx="2541588" cy="287509"/>
          </a:xfrm>
        </p:spPr>
        <p:txBody>
          <a:bodyPr/>
          <a:lstStyle>
            <a:lvl1pPr marL="0" marR="0" indent="0" algn="l" defTabSz="914400" rtl="0" eaLnBrk="1" fontAlgn="auto" latinLnBrk="0" hangingPunct="1">
              <a:lnSpc>
                <a:spcPct val="100000"/>
              </a:lnSpc>
              <a:spcBef>
                <a:spcPts val="0"/>
              </a:spcBef>
              <a:spcAft>
                <a:spcPts val="0"/>
              </a:spcAft>
              <a:buClrTx/>
              <a:buSzTx/>
              <a:buFontTx/>
              <a:buNone/>
              <a:tabLst/>
              <a:defRPr>
                <a:no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FFFFFF"/>
                </a:solidFill>
                <a:effectLst/>
                <a:uLnTx/>
                <a:uFillTx/>
                <a:latin typeface="+mn-lt"/>
                <a:ea typeface="+mn-ea"/>
                <a:cs typeface="+mn-cs"/>
              </a:rPr>
              <a:t>Lorem Ipsum Dolor </a:t>
            </a:r>
          </a:p>
        </p:txBody>
      </p:sp>
      <p:grpSp>
        <p:nvGrpSpPr>
          <p:cNvPr id="34" name="Group 33">
            <a:extLst>
              <a:ext uri="{FF2B5EF4-FFF2-40B4-BE49-F238E27FC236}">
                <a16:creationId xmlns:a16="http://schemas.microsoft.com/office/drawing/2014/main" id="{4091BA52-5A79-4CAB-AA26-A5756F64F583}"/>
              </a:ext>
            </a:extLst>
          </p:cNvPr>
          <p:cNvGrpSpPr/>
          <p:nvPr userDrawn="1"/>
        </p:nvGrpSpPr>
        <p:grpSpPr>
          <a:xfrm>
            <a:off x="6034353" y="2537718"/>
            <a:ext cx="123290" cy="585626"/>
            <a:chOff x="1602768" y="2537718"/>
            <a:chExt cx="123290" cy="585626"/>
          </a:xfrm>
          <a:solidFill>
            <a:schemeClr val="tx2"/>
          </a:solidFill>
        </p:grpSpPr>
        <p:cxnSp>
          <p:nvCxnSpPr>
            <p:cNvPr id="35" name="Straight Connector 34">
              <a:extLst>
                <a:ext uri="{FF2B5EF4-FFF2-40B4-BE49-F238E27FC236}">
                  <a16:creationId xmlns:a16="http://schemas.microsoft.com/office/drawing/2014/main" id="{25FF8A3A-6415-482C-8089-34FDE6C49116}"/>
                </a:ext>
              </a:extLst>
            </p:cNvPr>
            <p:cNvCxnSpPr>
              <a:cxnSpLocks/>
            </p:cNvCxnSpPr>
            <p:nvPr userDrawn="1"/>
          </p:nvCxnSpPr>
          <p:spPr>
            <a:xfrm flipV="1">
              <a:off x="1664413" y="2661007"/>
              <a:ext cx="0" cy="462337"/>
            </a:xfrm>
            <a:prstGeom prst="line">
              <a:avLst/>
            </a:prstGeom>
            <a:grpFill/>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36" name="Oval 35">
              <a:extLst>
                <a:ext uri="{FF2B5EF4-FFF2-40B4-BE49-F238E27FC236}">
                  <a16:creationId xmlns:a16="http://schemas.microsoft.com/office/drawing/2014/main" id="{6BE66E73-E607-49A1-B68F-EA52DE35CB07}"/>
                </a:ext>
              </a:extLst>
            </p:cNvPr>
            <p:cNvSpPr/>
            <p:nvPr userDrawn="1"/>
          </p:nvSpPr>
          <p:spPr>
            <a:xfrm>
              <a:off x="1602768" y="2537718"/>
              <a:ext cx="123290" cy="123290"/>
            </a:xfrm>
            <a:prstGeom prst="ellipse">
              <a:avLst/>
            </a:prstGeom>
            <a:grp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7" name="Text Placeholder 23">
            <a:extLst>
              <a:ext uri="{FF2B5EF4-FFF2-40B4-BE49-F238E27FC236}">
                <a16:creationId xmlns:a16="http://schemas.microsoft.com/office/drawing/2014/main" id="{FC353EB4-FA83-4005-9982-8EDF80209855}"/>
              </a:ext>
            </a:extLst>
          </p:cNvPr>
          <p:cNvSpPr>
            <a:spLocks noGrp="1"/>
          </p:cNvSpPr>
          <p:nvPr>
            <p:ph type="body" sz="quarter" idx="17" hasCustomPrompt="1"/>
          </p:nvPr>
        </p:nvSpPr>
        <p:spPr>
          <a:xfrm>
            <a:off x="4886849" y="2014037"/>
            <a:ext cx="2541588" cy="415460"/>
          </a:xfrm>
        </p:spPr>
        <p:txBody>
          <a:bodyPr/>
          <a:lstStyle>
            <a:lvl1pPr marL="0" marR="0" indent="0" algn="l" defTabSz="914400" rtl="0" eaLnBrk="1" fontAlgn="auto" latinLnBrk="0" hangingPunct="1">
              <a:lnSpc>
                <a:spcPct val="100000"/>
              </a:lnSpc>
              <a:spcBef>
                <a:spcPts val="0"/>
              </a:spcBef>
              <a:spcAft>
                <a:spcPts val="0"/>
              </a:spcAft>
              <a:buClrTx/>
              <a:buSzTx/>
              <a:buFontTx/>
              <a:buNone/>
              <a:tabLst/>
              <a:defRPr>
                <a:no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srgbClr val="FFFFFF"/>
                </a:solidFill>
                <a:effectLst/>
                <a:uLnTx/>
                <a:uFillTx/>
                <a:latin typeface="+mn-lt"/>
                <a:ea typeface="+mn-ea"/>
                <a:cs typeface="+mn-cs"/>
              </a:rPr>
              <a:t>Consectetur</a:t>
            </a:r>
            <a:r>
              <a:rPr kumimoji="0" lang="en-US" sz="1200" b="0" i="0" u="none" strike="noStrike" kern="1200" cap="none" spc="0" normalizeH="0" baseline="0" noProof="0" dirty="0">
                <a:ln>
                  <a:noFill/>
                </a:ln>
                <a:solidFill>
                  <a:srgbClr val="FFFFFF"/>
                </a:solidFill>
                <a:effectLst/>
                <a:uLnTx/>
                <a:uFillTx/>
                <a:latin typeface="+mn-lt"/>
                <a:ea typeface="+mn-ea"/>
                <a:cs typeface="+mn-cs"/>
              </a:rPr>
              <a:t> </a:t>
            </a:r>
            <a:r>
              <a:rPr kumimoji="0" lang="en-US" sz="1200" b="0" i="0" u="none" strike="noStrike" kern="1200" cap="none" spc="0" normalizeH="0" baseline="0" noProof="0" dirty="0" err="1">
                <a:ln>
                  <a:noFill/>
                </a:ln>
                <a:solidFill>
                  <a:srgbClr val="FFFFFF"/>
                </a:solidFill>
                <a:effectLst/>
                <a:uLnTx/>
                <a:uFillTx/>
                <a:latin typeface="+mn-lt"/>
                <a:ea typeface="+mn-ea"/>
                <a:cs typeface="+mn-cs"/>
              </a:rPr>
              <a:t>adipiscing</a:t>
            </a:r>
            <a:r>
              <a:rPr kumimoji="0" lang="en-US" sz="1200" b="0" i="0" u="none" strike="noStrike" kern="1200" cap="none" spc="0" normalizeH="0" baseline="0" noProof="0" dirty="0">
                <a:ln>
                  <a:noFill/>
                </a:ln>
                <a:solidFill>
                  <a:srgbClr val="FFFFFF"/>
                </a:solidFill>
                <a:effectLst/>
                <a:uLnTx/>
                <a:uFillTx/>
                <a:latin typeface="+mn-lt"/>
                <a:ea typeface="+mn-ea"/>
                <a:cs typeface="+mn-cs"/>
              </a:rPr>
              <a:t> </a:t>
            </a:r>
            <a:r>
              <a:rPr kumimoji="0" lang="en-US" sz="1200" b="0" i="0" u="none" strike="noStrike" kern="1200" cap="none" spc="0" normalizeH="0" baseline="0" noProof="0" dirty="0" err="1">
                <a:ln>
                  <a:noFill/>
                </a:ln>
                <a:solidFill>
                  <a:srgbClr val="FFFFFF"/>
                </a:solidFill>
                <a:effectLst/>
                <a:uLnTx/>
                <a:uFillTx/>
                <a:latin typeface="+mn-lt"/>
                <a:ea typeface="+mn-ea"/>
                <a:cs typeface="+mn-cs"/>
              </a:rPr>
              <a:t>elit</a:t>
            </a:r>
            <a:r>
              <a:rPr kumimoji="0" lang="en-US" sz="1200" b="0" i="0" u="none" strike="noStrike" kern="1200" cap="none" spc="0" normalizeH="0" baseline="0" noProof="0" dirty="0">
                <a:ln>
                  <a:noFill/>
                </a:ln>
                <a:solidFill>
                  <a:srgbClr val="FFFFFF"/>
                </a:solidFill>
                <a:effectLst/>
                <a:uLnTx/>
                <a:uFillTx/>
                <a:latin typeface="+mn-lt"/>
                <a:ea typeface="+mn-ea"/>
                <a:cs typeface="+mn-cs"/>
              </a:rPr>
              <a:t>, </a:t>
            </a:r>
            <a:r>
              <a:rPr kumimoji="0" lang="en-US" sz="1200" b="0" i="0" u="none" strike="noStrike" kern="1200" cap="none" spc="0" normalizeH="0" baseline="0" noProof="0" dirty="0" err="1">
                <a:ln>
                  <a:noFill/>
                </a:ln>
                <a:solidFill>
                  <a:srgbClr val="FFFFFF"/>
                </a:solidFill>
                <a:effectLst/>
                <a:uLnTx/>
                <a:uFillTx/>
                <a:latin typeface="+mn-lt"/>
                <a:ea typeface="+mn-ea"/>
                <a:cs typeface="+mn-cs"/>
              </a:rPr>
              <a:t>sed</a:t>
            </a:r>
            <a:r>
              <a:rPr kumimoji="0" lang="en-US" sz="1200" b="0" i="0" u="none" strike="noStrike" kern="1200" cap="none" spc="0" normalizeH="0" baseline="0" noProof="0" dirty="0">
                <a:ln>
                  <a:noFill/>
                </a:ln>
                <a:solidFill>
                  <a:srgbClr val="FFFFFF"/>
                </a:solidFill>
                <a:effectLst/>
                <a:uLnTx/>
                <a:uFillTx/>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mn-lt"/>
                <a:ea typeface="+mn-ea"/>
                <a:cs typeface="+mn-cs"/>
              </a:rPr>
              <a:t>do </a:t>
            </a:r>
            <a:r>
              <a:rPr kumimoji="0" lang="en-US" sz="1200" b="0" i="0" u="none" strike="noStrike" kern="1200" cap="none" spc="0" normalizeH="0" baseline="0" noProof="0" dirty="0" err="1">
                <a:ln>
                  <a:noFill/>
                </a:ln>
                <a:solidFill>
                  <a:srgbClr val="FFFFFF"/>
                </a:solidFill>
                <a:effectLst/>
                <a:uLnTx/>
                <a:uFillTx/>
                <a:latin typeface="+mn-lt"/>
                <a:ea typeface="+mn-ea"/>
                <a:cs typeface="+mn-cs"/>
              </a:rPr>
              <a:t>eiusmod</a:t>
            </a:r>
            <a:r>
              <a:rPr kumimoji="0" lang="en-US" sz="1200" b="0" i="0" u="none" strike="noStrike" kern="1200" cap="none" spc="0" normalizeH="0" baseline="0" noProof="0" dirty="0">
                <a:ln>
                  <a:noFill/>
                </a:ln>
                <a:solidFill>
                  <a:srgbClr val="FFFFFF"/>
                </a:solidFill>
                <a:effectLst/>
                <a:uLnTx/>
                <a:uFillTx/>
                <a:latin typeface="+mn-lt"/>
                <a:ea typeface="+mn-ea"/>
                <a:cs typeface="+mn-cs"/>
              </a:rPr>
              <a:t> </a:t>
            </a:r>
            <a:r>
              <a:rPr kumimoji="0" lang="en-US" sz="1200" b="0" i="0" u="none" strike="noStrike" kern="1200" cap="none" spc="0" normalizeH="0" baseline="0" noProof="0" dirty="0" err="1">
                <a:ln>
                  <a:noFill/>
                </a:ln>
                <a:solidFill>
                  <a:srgbClr val="FFFFFF"/>
                </a:solidFill>
                <a:effectLst/>
                <a:uLnTx/>
                <a:uFillTx/>
                <a:latin typeface="+mn-lt"/>
                <a:ea typeface="+mn-ea"/>
                <a:cs typeface="+mn-cs"/>
              </a:rPr>
              <a:t>tempor</a:t>
            </a:r>
            <a:r>
              <a:rPr kumimoji="0" lang="en-US" sz="1200" b="0" i="0" u="none" strike="noStrike" kern="1200" cap="none" spc="0" normalizeH="0" baseline="0" noProof="0" dirty="0">
                <a:ln>
                  <a:noFill/>
                </a:ln>
                <a:solidFill>
                  <a:srgbClr val="FFFFFF"/>
                </a:solidFill>
                <a:effectLst/>
                <a:uLnTx/>
                <a:uFillTx/>
                <a:latin typeface="+mn-lt"/>
                <a:ea typeface="+mn-ea"/>
                <a:cs typeface="+mn-cs"/>
              </a:rPr>
              <a:t> </a:t>
            </a:r>
            <a:r>
              <a:rPr kumimoji="0" lang="en-US" sz="1200" b="0" i="0" u="none" strike="noStrike" kern="1200" cap="none" spc="0" normalizeH="0" baseline="0" noProof="0" dirty="0" err="1">
                <a:ln>
                  <a:noFill/>
                </a:ln>
                <a:solidFill>
                  <a:srgbClr val="FFFFFF"/>
                </a:solidFill>
                <a:effectLst/>
                <a:uLnTx/>
                <a:uFillTx/>
                <a:latin typeface="+mn-lt"/>
                <a:ea typeface="+mn-ea"/>
                <a:cs typeface="+mn-cs"/>
              </a:rPr>
              <a:t>incididunt</a:t>
            </a:r>
            <a:r>
              <a:rPr kumimoji="0" lang="en-US" sz="1200" b="0" i="0" u="none" strike="noStrike" kern="1200" cap="none" spc="0" normalizeH="0" baseline="0" noProof="0" dirty="0">
                <a:ln>
                  <a:noFill/>
                </a:ln>
                <a:solidFill>
                  <a:srgbClr val="FFFFFF"/>
                </a:solidFill>
                <a:effectLst/>
                <a:uLnTx/>
                <a:uFillTx/>
                <a:latin typeface="+mn-lt"/>
                <a:ea typeface="+mn-ea"/>
                <a:cs typeface="+mn-cs"/>
              </a:rPr>
              <a:t>.</a:t>
            </a:r>
          </a:p>
        </p:txBody>
      </p:sp>
      <p:sp>
        <p:nvSpPr>
          <p:cNvPr id="38" name="Text Placeholder 23">
            <a:extLst>
              <a:ext uri="{FF2B5EF4-FFF2-40B4-BE49-F238E27FC236}">
                <a16:creationId xmlns:a16="http://schemas.microsoft.com/office/drawing/2014/main" id="{F50F63B2-7BE2-458F-B8F4-C5D34029839B}"/>
              </a:ext>
            </a:extLst>
          </p:cNvPr>
          <p:cNvSpPr>
            <a:spLocks noGrp="1"/>
          </p:cNvSpPr>
          <p:nvPr>
            <p:ph type="body" sz="quarter" idx="18" hasCustomPrompt="1"/>
          </p:nvPr>
        </p:nvSpPr>
        <p:spPr>
          <a:xfrm>
            <a:off x="4886849" y="1703090"/>
            <a:ext cx="2541588" cy="287509"/>
          </a:xfrm>
        </p:spPr>
        <p:txBody>
          <a:bodyPr/>
          <a:lstStyle>
            <a:lvl1pPr marL="0" marR="0" indent="0" algn="l" defTabSz="914400" rtl="0" eaLnBrk="1" fontAlgn="auto" latinLnBrk="0" hangingPunct="1">
              <a:lnSpc>
                <a:spcPct val="100000"/>
              </a:lnSpc>
              <a:spcBef>
                <a:spcPts val="0"/>
              </a:spcBef>
              <a:spcAft>
                <a:spcPts val="0"/>
              </a:spcAft>
              <a:buClrTx/>
              <a:buSzTx/>
              <a:buFontTx/>
              <a:buNone/>
              <a:tabLst/>
              <a:defRPr>
                <a:no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FFFFFF"/>
                </a:solidFill>
                <a:effectLst/>
                <a:uLnTx/>
                <a:uFillTx/>
                <a:latin typeface="+mn-lt"/>
                <a:ea typeface="+mn-ea"/>
                <a:cs typeface="+mn-cs"/>
              </a:rPr>
              <a:t>Lorem Ipsum Dolor </a:t>
            </a:r>
          </a:p>
        </p:txBody>
      </p:sp>
      <p:grpSp>
        <p:nvGrpSpPr>
          <p:cNvPr id="39" name="Group 38">
            <a:extLst>
              <a:ext uri="{FF2B5EF4-FFF2-40B4-BE49-F238E27FC236}">
                <a16:creationId xmlns:a16="http://schemas.microsoft.com/office/drawing/2014/main" id="{859E1E28-F81D-47AB-B89E-D20C3A12D0D5}"/>
              </a:ext>
            </a:extLst>
          </p:cNvPr>
          <p:cNvGrpSpPr/>
          <p:nvPr userDrawn="1"/>
        </p:nvGrpSpPr>
        <p:grpSpPr>
          <a:xfrm rot="10800000">
            <a:off x="8272833" y="3840950"/>
            <a:ext cx="123290" cy="585626"/>
            <a:chOff x="1602768" y="2537718"/>
            <a:chExt cx="123290" cy="585626"/>
          </a:xfrm>
          <a:solidFill>
            <a:schemeClr val="tx2"/>
          </a:solidFill>
        </p:grpSpPr>
        <p:cxnSp>
          <p:nvCxnSpPr>
            <p:cNvPr id="40" name="Straight Connector 39">
              <a:extLst>
                <a:ext uri="{FF2B5EF4-FFF2-40B4-BE49-F238E27FC236}">
                  <a16:creationId xmlns:a16="http://schemas.microsoft.com/office/drawing/2014/main" id="{437426DB-4E59-460D-BA07-91C2AA7000A7}"/>
                </a:ext>
              </a:extLst>
            </p:cNvPr>
            <p:cNvCxnSpPr>
              <a:cxnSpLocks/>
            </p:cNvCxnSpPr>
            <p:nvPr userDrawn="1"/>
          </p:nvCxnSpPr>
          <p:spPr>
            <a:xfrm flipV="1">
              <a:off x="1664413" y="2661007"/>
              <a:ext cx="0" cy="462337"/>
            </a:xfrm>
            <a:prstGeom prst="line">
              <a:avLst/>
            </a:prstGeom>
            <a:grpFill/>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41" name="Oval 40">
              <a:extLst>
                <a:ext uri="{FF2B5EF4-FFF2-40B4-BE49-F238E27FC236}">
                  <a16:creationId xmlns:a16="http://schemas.microsoft.com/office/drawing/2014/main" id="{F18C1D25-F344-4CE1-876B-EB44E6EB37A8}"/>
                </a:ext>
              </a:extLst>
            </p:cNvPr>
            <p:cNvSpPr/>
            <p:nvPr userDrawn="1"/>
          </p:nvSpPr>
          <p:spPr>
            <a:xfrm>
              <a:off x="1602768" y="2537718"/>
              <a:ext cx="123290" cy="123290"/>
            </a:xfrm>
            <a:prstGeom prst="ellipse">
              <a:avLst/>
            </a:prstGeom>
            <a:grp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2" name="Text Placeholder 23">
            <a:extLst>
              <a:ext uri="{FF2B5EF4-FFF2-40B4-BE49-F238E27FC236}">
                <a16:creationId xmlns:a16="http://schemas.microsoft.com/office/drawing/2014/main" id="{FC4C199B-1DF3-4B6C-9044-FBE141DB7267}"/>
              </a:ext>
            </a:extLst>
          </p:cNvPr>
          <p:cNvSpPr>
            <a:spLocks noGrp="1"/>
          </p:cNvSpPr>
          <p:nvPr>
            <p:ph type="body" sz="quarter" idx="19" hasCustomPrompt="1"/>
          </p:nvPr>
        </p:nvSpPr>
        <p:spPr>
          <a:xfrm>
            <a:off x="7063683" y="4831273"/>
            <a:ext cx="2541588" cy="415460"/>
          </a:xfrm>
        </p:spPr>
        <p:txBody>
          <a:bodyPr/>
          <a:lstStyle>
            <a:lvl1pPr marL="0" marR="0" indent="0" algn="l" defTabSz="914400" rtl="0" eaLnBrk="1" fontAlgn="auto" latinLnBrk="0" hangingPunct="1">
              <a:lnSpc>
                <a:spcPct val="100000"/>
              </a:lnSpc>
              <a:spcBef>
                <a:spcPts val="0"/>
              </a:spcBef>
              <a:spcAft>
                <a:spcPts val="0"/>
              </a:spcAft>
              <a:buClrTx/>
              <a:buSzTx/>
              <a:buFontTx/>
              <a:buNone/>
              <a:tabLst/>
              <a:defRPr>
                <a:no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srgbClr val="FFFFFF"/>
                </a:solidFill>
                <a:effectLst/>
                <a:uLnTx/>
                <a:uFillTx/>
                <a:latin typeface="+mn-lt"/>
                <a:ea typeface="+mn-ea"/>
                <a:cs typeface="+mn-cs"/>
              </a:rPr>
              <a:t>Consectetur</a:t>
            </a:r>
            <a:r>
              <a:rPr kumimoji="0" lang="en-US" sz="1200" b="0" i="0" u="none" strike="noStrike" kern="1200" cap="none" spc="0" normalizeH="0" baseline="0" noProof="0" dirty="0">
                <a:ln>
                  <a:noFill/>
                </a:ln>
                <a:solidFill>
                  <a:srgbClr val="FFFFFF"/>
                </a:solidFill>
                <a:effectLst/>
                <a:uLnTx/>
                <a:uFillTx/>
                <a:latin typeface="+mn-lt"/>
                <a:ea typeface="+mn-ea"/>
                <a:cs typeface="+mn-cs"/>
              </a:rPr>
              <a:t> </a:t>
            </a:r>
            <a:r>
              <a:rPr kumimoji="0" lang="en-US" sz="1200" b="0" i="0" u="none" strike="noStrike" kern="1200" cap="none" spc="0" normalizeH="0" baseline="0" noProof="0" dirty="0" err="1">
                <a:ln>
                  <a:noFill/>
                </a:ln>
                <a:solidFill>
                  <a:srgbClr val="FFFFFF"/>
                </a:solidFill>
                <a:effectLst/>
                <a:uLnTx/>
                <a:uFillTx/>
                <a:latin typeface="+mn-lt"/>
                <a:ea typeface="+mn-ea"/>
                <a:cs typeface="+mn-cs"/>
              </a:rPr>
              <a:t>adipiscing</a:t>
            </a:r>
            <a:r>
              <a:rPr kumimoji="0" lang="en-US" sz="1200" b="0" i="0" u="none" strike="noStrike" kern="1200" cap="none" spc="0" normalizeH="0" baseline="0" noProof="0" dirty="0">
                <a:ln>
                  <a:noFill/>
                </a:ln>
                <a:solidFill>
                  <a:srgbClr val="FFFFFF"/>
                </a:solidFill>
                <a:effectLst/>
                <a:uLnTx/>
                <a:uFillTx/>
                <a:latin typeface="+mn-lt"/>
                <a:ea typeface="+mn-ea"/>
                <a:cs typeface="+mn-cs"/>
              </a:rPr>
              <a:t> </a:t>
            </a:r>
            <a:r>
              <a:rPr kumimoji="0" lang="en-US" sz="1200" b="0" i="0" u="none" strike="noStrike" kern="1200" cap="none" spc="0" normalizeH="0" baseline="0" noProof="0" dirty="0" err="1">
                <a:ln>
                  <a:noFill/>
                </a:ln>
                <a:solidFill>
                  <a:srgbClr val="FFFFFF"/>
                </a:solidFill>
                <a:effectLst/>
                <a:uLnTx/>
                <a:uFillTx/>
                <a:latin typeface="+mn-lt"/>
                <a:ea typeface="+mn-ea"/>
                <a:cs typeface="+mn-cs"/>
              </a:rPr>
              <a:t>elit</a:t>
            </a:r>
            <a:r>
              <a:rPr kumimoji="0" lang="en-US" sz="1200" b="0" i="0" u="none" strike="noStrike" kern="1200" cap="none" spc="0" normalizeH="0" baseline="0" noProof="0" dirty="0">
                <a:ln>
                  <a:noFill/>
                </a:ln>
                <a:solidFill>
                  <a:srgbClr val="FFFFFF"/>
                </a:solidFill>
                <a:effectLst/>
                <a:uLnTx/>
                <a:uFillTx/>
                <a:latin typeface="+mn-lt"/>
                <a:ea typeface="+mn-ea"/>
                <a:cs typeface="+mn-cs"/>
              </a:rPr>
              <a:t>, </a:t>
            </a:r>
            <a:r>
              <a:rPr kumimoji="0" lang="en-US" sz="1200" b="0" i="0" u="none" strike="noStrike" kern="1200" cap="none" spc="0" normalizeH="0" baseline="0" noProof="0" dirty="0" err="1">
                <a:ln>
                  <a:noFill/>
                </a:ln>
                <a:solidFill>
                  <a:srgbClr val="FFFFFF"/>
                </a:solidFill>
                <a:effectLst/>
                <a:uLnTx/>
                <a:uFillTx/>
                <a:latin typeface="+mn-lt"/>
                <a:ea typeface="+mn-ea"/>
                <a:cs typeface="+mn-cs"/>
              </a:rPr>
              <a:t>sed</a:t>
            </a:r>
            <a:r>
              <a:rPr kumimoji="0" lang="en-US" sz="1200" b="0" i="0" u="none" strike="noStrike" kern="1200" cap="none" spc="0" normalizeH="0" baseline="0" noProof="0" dirty="0">
                <a:ln>
                  <a:noFill/>
                </a:ln>
                <a:solidFill>
                  <a:srgbClr val="FFFFFF"/>
                </a:solidFill>
                <a:effectLst/>
                <a:uLnTx/>
                <a:uFillTx/>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mn-lt"/>
                <a:ea typeface="+mn-ea"/>
                <a:cs typeface="+mn-cs"/>
              </a:rPr>
              <a:t>do </a:t>
            </a:r>
            <a:r>
              <a:rPr kumimoji="0" lang="en-US" sz="1200" b="0" i="0" u="none" strike="noStrike" kern="1200" cap="none" spc="0" normalizeH="0" baseline="0" noProof="0" dirty="0" err="1">
                <a:ln>
                  <a:noFill/>
                </a:ln>
                <a:solidFill>
                  <a:srgbClr val="FFFFFF"/>
                </a:solidFill>
                <a:effectLst/>
                <a:uLnTx/>
                <a:uFillTx/>
                <a:latin typeface="+mn-lt"/>
                <a:ea typeface="+mn-ea"/>
                <a:cs typeface="+mn-cs"/>
              </a:rPr>
              <a:t>eiusmod</a:t>
            </a:r>
            <a:r>
              <a:rPr kumimoji="0" lang="en-US" sz="1200" b="0" i="0" u="none" strike="noStrike" kern="1200" cap="none" spc="0" normalizeH="0" baseline="0" noProof="0" dirty="0">
                <a:ln>
                  <a:noFill/>
                </a:ln>
                <a:solidFill>
                  <a:srgbClr val="FFFFFF"/>
                </a:solidFill>
                <a:effectLst/>
                <a:uLnTx/>
                <a:uFillTx/>
                <a:latin typeface="+mn-lt"/>
                <a:ea typeface="+mn-ea"/>
                <a:cs typeface="+mn-cs"/>
              </a:rPr>
              <a:t> </a:t>
            </a:r>
            <a:r>
              <a:rPr kumimoji="0" lang="en-US" sz="1200" b="0" i="0" u="none" strike="noStrike" kern="1200" cap="none" spc="0" normalizeH="0" baseline="0" noProof="0" dirty="0" err="1">
                <a:ln>
                  <a:noFill/>
                </a:ln>
                <a:solidFill>
                  <a:srgbClr val="FFFFFF"/>
                </a:solidFill>
                <a:effectLst/>
                <a:uLnTx/>
                <a:uFillTx/>
                <a:latin typeface="+mn-lt"/>
                <a:ea typeface="+mn-ea"/>
                <a:cs typeface="+mn-cs"/>
              </a:rPr>
              <a:t>tempor</a:t>
            </a:r>
            <a:r>
              <a:rPr kumimoji="0" lang="en-US" sz="1200" b="0" i="0" u="none" strike="noStrike" kern="1200" cap="none" spc="0" normalizeH="0" baseline="0" noProof="0" dirty="0">
                <a:ln>
                  <a:noFill/>
                </a:ln>
                <a:solidFill>
                  <a:srgbClr val="FFFFFF"/>
                </a:solidFill>
                <a:effectLst/>
                <a:uLnTx/>
                <a:uFillTx/>
                <a:latin typeface="+mn-lt"/>
                <a:ea typeface="+mn-ea"/>
                <a:cs typeface="+mn-cs"/>
              </a:rPr>
              <a:t> </a:t>
            </a:r>
            <a:r>
              <a:rPr kumimoji="0" lang="en-US" sz="1200" b="0" i="0" u="none" strike="noStrike" kern="1200" cap="none" spc="0" normalizeH="0" baseline="0" noProof="0" dirty="0" err="1">
                <a:ln>
                  <a:noFill/>
                </a:ln>
                <a:solidFill>
                  <a:srgbClr val="FFFFFF"/>
                </a:solidFill>
                <a:effectLst/>
                <a:uLnTx/>
                <a:uFillTx/>
                <a:latin typeface="+mn-lt"/>
                <a:ea typeface="+mn-ea"/>
                <a:cs typeface="+mn-cs"/>
              </a:rPr>
              <a:t>incididunt</a:t>
            </a:r>
            <a:r>
              <a:rPr kumimoji="0" lang="en-US" sz="1200" b="0" i="0" u="none" strike="noStrike" kern="1200" cap="none" spc="0" normalizeH="0" baseline="0" noProof="0" dirty="0">
                <a:ln>
                  <a:noFill/>
                </a:ln>
                <a:solidFill>
                  <a:srgbClr val="FFFFFF"/>
                </a:solidFill>
                <a:effectLst/>
                <a:uLnTx/>
                <a:uFillTx/>
                <a:latin typeface="+mn-lt"/>
                <a:ea typeface="+mn-ea"/>
                <a:cs typeface="+mn-cs"/>
              </a:rPr>
              <a:t>.</a:t>
            </a:r>
          </a:p>
        </p:txBody>
      </p:sp>
      <p:sp>
        <p:nvSpPr>
          <p:cNvPr id="43" name="Text Placeholder 23">
            <a:extLst>
              <a:ext uri="{FF2B5EF4-FFF2-40B4-BE49-F238E27FC236}">
                <a16:creationId xmlns:a16="http://schemas.microsoft.com/office/drawing/2014/main" id="{2F14D7D9-4C8A-47B7-B803-E0E49F49187F}"/>
              </a:ext>
            </a:extLst>
          </p:cNvPr>
          <p:cNvSpPr>
            <a:spLocks noGrp="1"/>
          </p:cNvSpPr>
          <p:nvPr>
            <p:ph type="body" sz="quarter" idx="20" hasCustomPrompt="1"/>
          </p:nvPr>
        </p:nvSpPr>
        <p:spPr>
          <a:xfrm>
            <a:off x="7063683" y="4520326"/>
            <a:ext cx="2541588" cy="287509"/>
          </a:xfrm>
        </p:spPr>
        <p:txBody>
          <a:bodyPr/>
          <a:lstStyle>
            <a:lvl1pPr marL="0" marR="0" indent="0" algn="l" defTabSz="914400" rtl="0" eaLnBrk="1" fontAlgn="auto" latinLnBrk="0" hangingPunct="1">
              <a:lnSpc>
                <a:spcPct val="100000"/>
              </a:lnSpc>
              <a:spcBef>
                <a:spcPts val="0"/>
              </a:spcBef>
              <a:spcAft>
                <a:spcPts val="0"/>
              </a:spcAft>
              <a:buClrTx/>
              <a:buSzTx/>
              <a:buFontTx/>
              <a:buNone/>
              <a:tabLst/>
              <a:defRPr>
                <a:no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FFFFFF"/>
                </a:solidFill>
                <a:effectLst/>
                <a:uLnTx/>
                <a:uFillTx/>
                <a:latin typeface="+mn-lt"/>
                <a:ea typeface="+mn-ea"/>
                <a:cs typeface="+mn-cs"/>
              </a:rPr>
              <a:t>Lorem Ipsum Dolor </a:t>
            </a:r>
          </a:p>
        </p:txBody>
      </p:sp>
      <p:grpSp>
        <p:nvGrpSpPr>
          <p:cNvPr id="44" name="Group 43">
            <a:extLst>
              <a:ext uri="{FF2B5EF4-FFF2-40B4-BE49-F238E27FC236}">
                <a16:creationId xmlns:a16="http://schemas.microsoft.com/office/drawing/2014/main" id="{2040D7BD-F169-4920-BAF9-2345E09B5B24}"/>
              </a:ext>
            </a:extLst>
          </p:cNvPr>
          <p:cNvGrpSpPr/>
          <p:nvPr userDrawn="1"/>
        </p:nvGrpSpPr>
        <p:grpSpPr>
          <a:xfrm>
            <a:off x="10607434" y="2537718"/>
            <a:ext cx="123290" cy="585626"/>
            <a:chOff x="1602768" y="2537718"/>
            <a:chExt cx="123290" cy="585626"/>
          </a:xfrm>
          <a:solidFill>
            <a:schemeClr val="tx2"/>
          </a:solidFill>
        </p:grpSpPr>
        <p:cxnSp>
          <p:nvCxnSpPr>
            <p:cNvPr id="45" name="Straight Connector 44">
              <a:extLst>
                <a:ext uri="{FF2B5EF4-FFF2-40B4-BE49-F238E27FC236}">
                  <a16:creationId xmlns:a16="http://schemas.microsoft.com/office/drawing/2014/main" id="{5845E547-4652-4580-AF15-6CA8B15BFE9A}"/>
                </a:ext>
              </a:extLst>
            </p:cNvPr>
            <p:cNvCxnSpPr>
              <a:cxnSpLocks/>
            </p:cNvCxnSpPr>
            <p:nvPr userDrawn="1"/>
          </p:nvCxnSpPr>
          <p:spPr>
            <a:xfrm flipV="1">
              <a:off x="1664413" y="2661007"/>
              <a:ext cx="0" cy="462337"/>
            </a:xfrm>
            <a:prstGeom prst="line">
              <a:avLst/>
            </a:prstGeom>
            <a:grpFill/>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46" name="Oval 45">
              <a:extLst>
                <a:ext uri="{FF2B5EF4-FFF2-40B4-BE49-F238E27FC236}">
                  <a16:creationId xmlns:a16="http://schemas.microsoft.com/office/drawing/2014/main" id="{8D0CC5E6-846A-47C4-BE82-A7C5C5E21E17}"/>
                </a:ext>
              </a:extLst>
            </p:cNvPr>
            <p:cNvSpPr/>
            <p:nvPr userDrawn="1"/>
          </p:nvSpPr>
          <p:spPr>
            <a:xfrm>
              <a:off x="1602768" y="2537718"/>
              <a:ext cx="123290" cy="123290"/>
            </a:xfrm>
            <a:prstGeom prst="ellipse">
              <a:avLst/>
            </a:prstGeom>
            <a:grp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Text Placeholder 23">
            <a:extLst>
              <a:ext uri="{FF2B5EF4-FFF2-40B4-BE49-F238E27FC236}">
                <a16:creationId xmlns:a16="http://schemas.microsoft.com/office/drawing/2014/main" id="{BA236539-C2F4-4FF6-8131-8834E1268017}"/>
              </a:ext>
            </a:extLst>
          </p:cNvPr>
          <p:cNvSpPr>
            <a:spLocks noGrp="1"/>
          </p:cNvSpPr>
          <p:nvPr>
            <p:ph type="body" sz="quarter" idx="21" hasCustomPrompt="1"/>
          </p:nvPr>
        </p:nvSpPr>
        <p:spPr>
          <a:xfrm>
            <a:off x="9459930" y="2014037"/>
            <a:ext cx="2541588" cy="415460"/>
          </a:xfrm>
        </p:spPr>
        <p:txBody>
          <a:bodyPr/>
          <a:lstStyle>
            <a:lvl1pPr marL="0" marR="0" indent="0" algn="l" defTabSz="914400" rtl="0" eaLnBrk="1" fontAlgn="auto" latinLnBrk="0" hangingPunct="1">
              <a:lnSpc>
                <a:spcPct val="100000"/>
              </a:lnSpc>
              <a:spcBef>
                <a:spcPts val="0"/>
              </a:spcBef>
              <a:spcAft>
                <a:spcPts val="0"/>
              </a:spcAft>
              <a:buClrTx/>
              <a:buSzTx/>
              <a:buFontTx/>
              <a:buNone/>
              <a:tabLst/>
              <a:defRPr>
                <a:no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err="1">
                <a:ln>
                  <a:noFill/>
                </a:ln>
                <a:solidFill>
                  <a:srgbClr val="FFFFFF"/>
                </a:solidFill>
                <a:effectLst/>
                <a:uLnTx/>
                <a:uFillTx/>
                <a:latin typeface="+mn-lt"/>
                <a:ea typeface="+mn-ea"/>
                <a:cs typeface="+mn-cs"/>
              </a:rPr>
              <a:t>Consectetur</a:t>
            </a:r>
            <a:r>
              <a:rPr kumimoji="0" lang="en-US" sz="1200" b="0" i="0" u="none" strike="noStrike" kern="1200" cap="none" spc="0" normalizeH="0" baseline="0" noProof="0" dirty="0">
                <a:ln>
                  <a:noFill/>
                </a:ln>
                <a:solidFill>
                  <a:srgbClr val="FFFFFF"/>
                </a:solidFill>
                <a:effectLst/>
                <a:uLnTx/>
                <a:uFillTx/>
                <a:latin typeface="+mn-lt"/>
                <a:ea typeface="+mn-ea"/>
                <a:cs typeface="+mn-cs"/>
              </a:rPr>
              <a:t> </a:t>
            </a:r>
            <a:r>
              <a:rPr kumimoji="0" lang="en-US" sz="1200" b="0" i="0" u="none" strike="noStrike" kern="1200" cap="none" spc="0" normalizeH="0" baseline="0" noProof="0" dirty="0" err="1">
                <a:ln>
                  <a:noFill/>
                </a:ln>
                <a:solidFill>
                  <a:srgbClr val="FFFFFF"/>
                </a:solidFill>
                <a:effectLst/>
                <a:uLnTx/>
                <a:uFillTx/>
                <a:latin typeface="+mn-lt"/>
                <a:ea typeface="+mn-ea"/>
                <a:cs typeface="+mn-cs"/>
              </a:rPr>
              <a:t>adipiscing</a:t>
            </a:r>
            <a:r>
              <a:rPr kumimoji="0" lang="en-US" sz="1200" b="0" i="0" u="none" strike="noStrike" kern="1200" cap="none" spc="0" normalizeH="0" baseline="0" noProof="0" dirty="0">
                <a:ln>
                  <a:noFill/>
                </a:ln>
                <a:solidFill>
                  <a:srgbClr val="FFFFFF"/>
                </a:solidFill>
                <a:effectLst/>
                <a:uLnTx/>
                <a:uFillTx/>
                <a:latin typeface="+mn-lt"/>
                <a:ea typeface="+mn-ea"/>
                <a:cs typeface="+mn-cs"/>
              </a:rPr>
              <a:t> </a:t>
            </a:r>
            <a:r>
              <a:rPr kumimoji="0" lang="en-US" sz="1200" b="0" i="0" u="none" strike="noStrike" kern="1200" cap="none" spc="0" normalizeH="0" baseline="0" noProof="0" dirty="0" err="1">
                <a:ln>
                  <a:noFill/>
                </a:ln>
                <a:solidFill>
                  <a:srgbClr val="FFFFFF"/>
                </a:solidFill>
                <a:effectLst/>
                <a:uLnTx/>
                <a:uFillTx/>
                <a:latin typeface="+mn-lt"/>
                <a:ea typeface="+mn-ea"/>
                <a:cs typeface="+mn-cs"/>
              </a:rPr>
              <a:t>elit</a:t>
            </a:r>
            <a:r>
              <a:rPr kumimoji="0" lang="en-US" sz="1200" b="0" i="0" u="none" strike="noStrike" kern="1200" cap="none" spc="0" normalizeH="0" baseline="0" noProof="0" dirty="0">
                <a:ln>
                  <a:noFill/>
                </a:ln>
                <a:solidFill>
                  <a:srgbClr val="FFFFFF"/>
                </a:solidFill>
                <a:effectLst/>
                <a:uLnTx/>
                <a:uFillTx/>
                <a:latin typeface="+mn-lt"/>
                <a:ea typeface="+mn-ea"/>
                <a:cs typeface="+mn-cs"/>
              </a:rPr>
              <a:t>, </a:t>
            </a:r>
            <a:r>
              <a:rPr kumimoji="0" lang="en-US" sz="1200" b="0" i="0" u="none" strike="noStrike" kern="1200" cap="none" spc="0" normalizeH="0" baseline="0" noProof="0" dirty="0" err="1">
                <a:ln>
                  <a:noFill/>
                </a:ln>
                <a:solidFill>
                  <a:srgbClr val="FFFFFF"/>
                </a:solidFill>
                <a:effectLst/>
                <a:uLnTx/>
                <a:uFillTx/>
                <a:latin typeface="+mn-lt"/>
                <a:ea typeface="+mn-ea"/>
                <a:cs typeface="+mn-cs"/>
              </a:rPr>
              <a:t>sed</a:t>
            </a:r>
            <a:r>
              <a:rPr kumimoji="0" lang="en-US" sz="1200" b="0" i="0" u="none" strike="noStrike" kern="1200" cap="none" spc="0" normalizeH="0" baseline="0" noProof="0" dirty="0">
                <a:ln>
                  <a:noFill/>
                </a:ln>
                <a:solidFill>
                  <a:srgbClr val="FFFFFF"/>
                </a:solidFill>
                <a:effectLst/>
                <a:uLnTx/>
                <a:uFillTx/>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mn-lt"/>
                <a:ea typeface="+mn-ea"/>
                <a:cs typeface="+mn-cs"/>
              </a:rPr>
              <a:t>do </a:t>
            </a:r>
            <a:r>
              <a:rPr kumimoji="0" lang="en-US" sz="1200" b="0" i="0" u="none" strike="noStrike" kern="1200" cap="none" spc="0" normalizeH="0" baseline="0" noProof="0" dirty="0" err="1">
                <a:ln>
                  <a:noFill/>
                </a:ln>
                <a:solidFill>
                  <a:srgbClr val="FFFFFF"/>
                </a:solidFill>
                <a:effectLst/>
                <a:uLnTx/>
                <a:uFillTx/>
                <a:latin typeface="+mn-lt"/>
                <a:ea typeface="+mn-ea"/>
                <a:cs typeface="+mn-cs"/>
              </a:rPr>
              <a:t>eiusmod</a:t>
            </a:r>
            <a:r>
              <a:rPr kumimoji="0" lang="en-US" sz="1200" b="0" i="0" u="none" strike="noStrike" kern="1200" cap="none" spc="0" normalizeH="0" baseline="0" noProof="0" dirty="0">
                <a:ln>
                  <a:noFill/>
                </a:ln>
                <a:solidFill>
                  <a:srgbClr val="FFFFFF"/>
                </a:solidFill>
                <a:effectLst/>
                <a:uLnTx/>
                <a:uFillTx/>
                <a:latin typeface="+mn-lt"/>
                <a:ea typeface="+mn-ea"/>
                <a:cs typeface="+mn-cs"/>
              </a:rPr>
              <a:t> </a:t>
            </a:r>
            <a:r>
              <a:rPr kumimoji="0" lang="en-US" sz="1200" b="0" i="0" u="none" strike="noStrike" kern="1200" cap="none" spc="0" normalizeH="0" baseline="0" noProof="0" dirty="0" err="1">
                <a:ln>
                  <a:noFill/>
                </a:ln>
                <a:solidFill>
                  <a:srgbClr val="FFFFFF"/>
                </a:solidFill>
                <a:effectLst/>
                <a:uLnTx/>
                <a:uFillTx/>
                <a:latin typeface="+mn-lt"/>
                <a:ea typeface="+mn-ea"/>
                <a:cs typeface="+mn-cs"/>
              </a:rPr>
              <a:t>tempor</a:t>
            </a:r>
            <a:r>
              <a:rPr kumimoji="0" lang="en-US" sz="1200" b="0" i="0" u="none" strike="noStrike" kern="1200" cap="none" spc="0" normalizeH="0" baseline="0" noProof="0" dirty="0">
                <a:ln>
                  <a:noFill/>
                </a:ln>
                <a:solidFill>
                  <a:srgbClr val="FFFFFF"/>
                </a:solidFill>
                <a:effectLst/>
                <a:uLnTx/>
                <a:uFillTx/>
                <a:latin typeface="+mn-lt"/>
                <a:ea typeface="+mn-ea"/>
                <a:cs typeface="+mn-cs"/>
              </a:rPr>
              <a:t> </a:t>
            </a:r>
            <a:r>
              <a:rPr kumimoji="0" lang="en-US" sz="1200" b="0" i="0" u="none" strike="noStrike" kern="1200" cap="none" spc="0" normalizeH="0" baseline="0" noProof="0" dirty="0" err="1">
                <a:ln>
                  <a:noFill/>
                </a:ln>
                <a:solidFill>
                  <a:srgbClr val="FFFFFF"/>
                </a:solidFill>
                <a:effectLst/>
                <a:uLnTx/>
                <a:uFillTx/>
                <a:latin typeface="+mn-lt"/>
                <a:ea typeface="+mn-ea"/>
                <a:cs typeface="+mn-cs"/>
              </a:rPr>
              <a:t>incididunt</a:t>
            </a:r>
            <a:r>
              <a:rPr kumimoji="0" lang="en-US" sz="1200" b="0" i="0" u="none" strike="noStrike" kern="1200" cap="none" spc="0" normalizeH="0" baseline="0" noProof="0" dirty="0">
                <a:ln>
                  <a:noFill/>
                </a:ln>
                <a:solidFill>
                  <a:srgbClr val="FFFFFF"/>
                </a:solidFill>
                <a:effectLst/>
                <a:uLnTx/>
                <a:uFillTx/>
                <a:latin typeface="+mn-lt"/>
                <a:ea typeface="+mn-ea"/>
                <a:cs typeface="+mn-cs"/>
              </a:rPr>
              <a:t>.</a:t>
            </a:r>
          </a:p>
        </p:txBody>
      </p:sp>
      <p:sp>
        <p:nvSpPr>
          <p:cNvPr id="48" name="Text Placeholder 23">
            <a:extLst>
              <a:ext uri="{FF2B5EF4-FFF2-40B4-BE49-F238E27FC236}">
                <a16:creationId xmlns:a16="http://schemas.microsoft.com/office/drawing/2014/main" id="{0AF894AB-DA10-4943-A121-DC105788137F}"/>
              </a:ext>
            </a:extLst>
          </p:cNvPr>
          <p:cNvSpPr>
            <a:spLocks noGrp="1"/>
          </p:cNvSpPr>
          <p:nvPr>
            <p:ph type="body" sz="quarter" idx="22" hasCustomPrompt="1"/>
          </p:nvPr>
        </p:nvSpPr>
        <p:spPr>
          <a:xfrm>
            <a:off x="9459930" y="1703090"/>
            <a:ext cx="2541588" cy="287509"/>
          </a:xfrm>
        </p:spPr>
        <p:txBody>
          <a:bodyPr/>
          <a:lstStyle>
            <a:lvl1pPr marL="0" marR="0" indent="0" algn="l" defTabSz="914400" rtl="0" eaLnBrk="1" fontAlgn="auto" latinLnBrk="0" hangingPunct="1">
              <a:lnSpc>
                <a:spcPct val="100000"/>
              </a:lnSpc>
              <a:spcBef>
                <a:spcPts val="0"/>
              </a:spcBef>
              <a:spcAft>
                <a:spcPts val="0"/>
              </a:spcAft>
              <a:buClrTx/>
              <a:buSzTx/>
              <a:buFontTx/>
              <a:buNone/>
              <a:tabLst/>
              <a:defRPr>
                <a:no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FFFFFF"/>
                </a:solidFill>
                <a:effectLst/>
                <a:uLnTx/>
                <a:uFillTx/>
                <a:latin typeface="+mn-lt"/>
                <a:ea typeface="+mn-ea"/>
                <a:cs typeface="+mn-cs"/>
              </a:rPr>
              <a:t>Lorem Ipsum Dolor </a:t>
            </a:r>
          </a:p>
        </p:txBody>
      </p:sp>
      <p:sp>
        <p:nvSpPr>
          <p:cNvPr id="27" name="Text Placeholder 23">
            <a:extLst>
              <a:ext uri="{FF2B5EF4-FFF2-40B4-BE49-F238E27FC236}">
                <a16:creationId xmlns:a16="http://schemas.microsoft.com/office/drawing/2014/main" id="{6D1A5D58-B929-4B60-A518-F2EFDEE4CD0E}"/>
              </a:ext>
            </a:extLst>
          </p:cNvPr>
          <p:cNvSpPr>
            <a:spLocks noGrp="1"/>
          </p:cNvSpPr>
          <p:nvPr>
            <p:ph type="body" sz="quarter" idx="14" hasCustomPrompt="1"/>
          </p:nvPr>
        </p:nvSpPr>
        <p:spPr>
          <a:xfrm>
            <a:off x="409252" y="1703090"/>
            <a:ext cx="2541588" cy="287509"/>
          </a:xfrm>
        </p:spPr>
        <p:txBody>
          <a:bodyPr/>
          <a:lstStyle>
            <a:lvl1pPr marL="0" marR="0" indent="0" algn="l" defTabSz="914400" rtl="0" eaLnBrk="1" fontAlgn="auto" latinLnBrk="0" hangingPunct="1">
              <a:lnSpc>
                <a:spcPct val="100000"/>
              </a:lnSpc>
              <a:spcBef>
                <a:spcPts val="0"/>
              </a:spcBef>
              <a:spcAft>
                <a:spcPts val="0"/>
              </a:spcAft>
              <a:buClrTx/>
              <a:buSzTx/>
              <a:buFontTx/>
              <a:buNone/>
              <a:tabLst/>
              <a:defRPr>
                <a:solidFill>
                  <a:schemeClr val="tx1"/>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FFFFFF"/>
                </a:solidFill>
                <a:effectLst/>
                <a:uLnTx/>
                <a:uFillTx/>
                <a:latin typeface="+mn-lt"/>
                <a:ea typeface="+mn-ea"/>
                <a:cs typeface="+mn-cs"/>
              </a:rPr>
              <a:t>Lorem Ipsum Dolor </a:t>
            </a:r>
          </a:p>
        </p:txBody>
      </p:sp>
    </p:spTree>
    <p:extLst>
      <p:ext uri="{BB962C8B-B14F-4D97-AF65-F5344CB8AC3E}">
        <p14:creationId xmlns:p14="http://schemas.microsoft.com/office/powerpoint/2010/main" val="17709999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1ECF5F-E417-21C9-1262-7BC9C95A5D9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D92A05-3160-3C93-3009-C2D6F0B4632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51CB276-2D6D-DC4A-CAB0-04FFAC3E4A91}"/>
              </a:ext>
            </a:extLst>
          </p:cNvPr>
          <p:cNvSpPr>
            <a:spLocks noGrp="1"/>
          </p:cNvSpPr>
          <p:nvPr>
            <p:ph type="dt" sz="half" idx="10"/>
          </p:nvPr>
        </p:nvSpPr>
        <p:spPr/>
        <p:txBody>
          <a:bodyPr/>
          <a:lstStyle/>
          <a:p>
            <a:fld id="{3EF03A62-0F2F-4A11-958D-C94A4D872E56}" type="datetimeFigureOut">
              <a:rPr lang="en-US" smtClean="0"/>
              <a:t>8/23/24</a:t>
            </a:fld>
            <a:endParaRPr lang="en-US"/>
          </a:p>
        </p:txBody>
      </p:sp>
      <p:sp>
        <p:nvSpPr>
          <p:cNvPr id="5" name="Footer Placeholder 4">
            <a:extLst>
              <a:ext uri="{FF2B5EF4-FFF2-40B4-BE49-F238E27FC236}">
                <a16:creationId xmlns:a16="http://schemas.microsoft.com/office/drawing/2014/main" id="{44DF5DE6-6C0F-8352-84C9-15FDB81AD39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2D5DE8E-CB9C-1B97-DD3D-9F035574BFAA}"/>
              </a:ext>
            </a:extLst>
          </p:cNvPr>
          <p:cNvSpPr>
            <a:spLocks noGrp="1"/>
          </p:cNvSpPr>
          <p:nvPr>
            <p:ph type="sldNum" sz="quarter" idx="12"/>
          </p:nvPr>
        </p:nvSpPr>
        <p:spPr/>
        <p:txBody>
          <a:bodyPr/>
          <a:lstStyle/>
          <a:p>
            <a:fld id="{A5B63026-F471-44AC-8F18-E266D94F65AE}" type="slidenum">
              <a:rPr lang="en-US" smtClean="0"/>
              <a:t>‹#›</a:t>
            </a:fld>
            <a:endParaRPr lang="en-US"/>
          </a:p>
        </p:txBody>
      </p:sp>
    </p:spTree>
    <p:extLst>
      <p:ext uri="{BB962C8B-B14F-4D97-AF65-F5344CB8AC3E}">
        <p14:creationId xmlns:p14="http://schemas.microsoft.com/office/powerpoint/2010/main" val="42078237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EE4CF9-0672-2B73-BA11-1BBBD96DE4E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297E08D-A6F3-91E6-542C-C4E366A6801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C5F17E5-D8C3-54B1-3166-CBDE4E69FF39}"/>
              </a:ext>
            </a:extLst>
          </p:cNvPr>
          <p:cNvSpPr>
            <a:spLocks noGrp="1"/>
          </p:cNvSpPr>
          <p:nvPr>
            <p:ph type="dt" sz="half" idx="10"/>
          </p:nvPr>
        </p:nvSpPr>
        <p:spPr/>
        <p:txBody>
          <a:bodyPr/>
          <a:lstStyle/>
          <a:p>
            <a:fld id="{3EF03A62-0F2F-4A11-958D-C94A4D872E56}" type="datetimeFigureOut">
              <a:rPr lang="en-US" smtClean="0"/>
              <a:t>8/23/24</a:t>
            </a:fld>
            <a:endParaRPr lang="en-US"/>
          </a:p>
        </p:txBody>
      </p:sp>
      <p:sp>
        <p:nvSpPr>
          <p:cNvPr id="5" name="Footer Placeholder 4">
            <a:extLst>
              <a:ext uri="{FF2B5EF4-FFF2-40B4-BE49-F238E27FC236}">
                <a16:creationId xmlns:a16="http://schemas.microsoft.com/office/drawing/2014/main" id="{0FD78152-E862-3A6D-4B87-5F8E1649D06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275379D-8BD7-CE95-5211-4195862992AE}"/>
              </a:ext>
            </a:extLst>
          </p:cNvPr>
          <p:cNvSpPr>
            <a:spLocks noGrp="1"/>
          </p:cNvSpPr>
          <p:nvPr>
            <p:ph type="sldNum" sz="quarter" idx="12"/>
          </p:nvPr>
        </p:nvSpPr>
        <p:spPr/>
        <p:txBody>
          <a:bodyPr/>
          <a:lstStyle/>
          <a:p>
            <a:fld id="{A5B63026-F471-44AC-8F18-E266D94F65AE}" type="slidenum">
              <a:rPr lang="en-US" smtClean="0"/>
              <a:t>‹#›</a:t>
            </a:fld>
            <a:endParaRPr lang="en-US"/>
          </a:p>
        </p:txBody>
      </p:sp>
    </p:spTree>
    <p:extLst>
      <p:ext uri="{BB962C8B-B14F-4D97-AF65-F5344CB8AC3E}">
        <p14:creationId xmlns:p14="http://schemas.microsoft.com/office/powerpoint/2010/main" val="7208491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2BB2E9-F5AB-F894-D024-86DD20E5832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386F02A-7263-0CFC-C53C-9E6B98FFFE1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7E9765A-87A0-9878-7F77-6F452A08D27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7BB4067-DA06-C8C0-92D8-ED2F1DE706A7}"/>
              </a:ext>
            </a:extLst>
          </p:cNvPr>
          <p:cNvSpPr>
            <a:spLocks noGrp="1"/>
          </p:cNvSpPr>
          <p:nvPr>
            <p:ph type="dt" sz="half" idx="10"/>
          </p:nvPr>
        </p:nvSpPr>
        <p:spPr/>
        <p:txBody>
          <a:bodyPr/>
          <a:lstStyle/>
          <a:p>
            <a:fld id="{3EF03A62-0F2F-4A11-958D-C94A4D872E56}" type="datetimeFigureOut">
              <a:rPr lang="en-US" smtClean="0"/>
              <a:t>8/23/24</a:t>
            </a:fld>
            <a:endParaRPr lang="en-US"/>
          </a:p>
        </p:txBody>
      </p:sp>
      <p:sp>
        <p:nvSpPr>
          <p:cNvPr id="6" name="Footer Placeholder 5">
            <a:extLst>
              <a:ext uri="{FF2B5EF4-FFF2-40B4-BE49-F238E27FC236}">
                <a16:creationId xmlns:a16="http://schemas.microsoft.com/office/drawing/2014/main" id="{B3AF8717-7679-5D29-AD40-C36A87CE0B1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E78FD4A-3F0E-D4F4-E6AE-3D548A5191DD}"/>
              </a:ext>
            </a:extLst>
          </p:cNvPr>
          <p:cNvSpPr>
            <a:spLocks noGrp="1"/>
          </p:cNvSpPr>
          <p:nvPr>
            <p:ph type="sldNum" sz="quarter" idx="12"/>
          </p:nvPr>
        </p:nvSpPr>
        <p:spPr/>
        <p:txBody>
          <a:bodyPr/>
          <a:lstStyle/>
          <a:p>
            <a:fld id="{A5B63026-F471-44AC-8F18-E266D94F65AE}" type="slidenum">
              <a:rPr lang="en-US" smtClean="0"/>
              <a:t>‹#›</a:t>
            </a:fld>
            <a:endParaRPr lang="en-US"/>
          </a:p>
        </p:txBody>
      </p:sp>
    </p:spTree>
    <p:extLst>
      <p:ext uri="{BB962C8B-B14F-4D97-AF65-F5344CB8AC3E}">
        <p14:creationId xmlns:p14="http://schemas.microsoft.com/office/powerpoint/2010/main" val="31914270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8435A6-AB27-2085-4470-B5498919EE8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2C501D8-E113-A11C-BA14-942FFFC3A72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627B0B-356E-94C8-15A5-53A94578DDE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79CE4A9-0B30-095E-3AFD-ACE4C4A7941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B50FFB2-1D7C-9D41-D23F-3E5302D376C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A97D2D0-3C89-989D-8336-00F35D68E268}"/>
              </a:ext>
            </a:extLst>
          </p:cNvPr>
          <p:cNvSpPr>
            <a:spLocks noGrp="1"/>
          </p:cNvSpPr>
          <p:nvPr>
            <p:ph type="dt" sz="half" idx="10"/>
          </p:nvPr>
        </p:nvSpPr>
        <p:spPr/>
        <p:txBody>
          <a:bodyPr/>
          <a:lstStyle/>
          <a:p>
            <a:fld id="{3EF03A62-0F2F-4A11-958D-C94A4D872E56}" type="datetimeFigureOut">
              <a:rPr lang="en-US" smtClean="0"/>
              <a:t>8/23/24</a:t>
            </a:fld>
            <a:endParaRPr lang="en-US"/>
          </a:p>
        </p:txBody>
      </p:sp>
      <p:sp>
        <p:nvSpPr>
          <p:cNvPr id="8" name="Footer Placeholder 7">
            <a:extLst>
              <a:ext uri="{FF2B5EF4-FFF2-40B4-BE49-F238E27FC236}">
                <a16:creationId xmlns:a16="http://schemas.microsoft.com/office/drawing/2014/main" id="{43B4D4E5-B58F-4948-E2CD-110E230DF65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CFD4BD0-1BFE-7C6D-4BC5-65AA202DEBF5}"/>
              </a:ext>
            </a:extLst>
          </p:cNvPr>
          <p:cNvSpPr>
            <a:spLocks noGrp="1"/>
          </p:cNvSpPr>
          <p:nvPr>
            <p:ph type="sldNum" sz="quarter" idx="12"/>
          </p:nvPr>
        </p:nvSpPr>
        <p:spPr/>
        <p:txBody>
          <a:bodyPr/>
          <a:lstStyle/>
          <a:p>
            <a:fld id="{A5B63026-F471-44AC-8F18-E266D94F65AE}" type="slidenum">
              <a:rPr lang="en-US" smtClean="0"/>
              <a:t>‹#›</a:t>
            </a:fld>
            <a:endParaRPr lang="en-US"/>
          </a:p>
        </p:txBody>
      </p:sp>
    </p:spTree>
    <p:extLst>
      <p:ext uri="{BB962C8B-B14F-4D97-AF65-F5344CB8AC3E}">
        <p14:creationId xmlns:p14="http://schemas.microsoft.com/office/powerpoint/2010/main" val="4329158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9A4175-2AC7-5D7A-2F56-4BC908FA907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1FB35A1-9B50-A1CA-4BDE-3AA3549730E0}"/>
              </a:ext>
            </a:extLst>
          </p:cNvPr>
          <p:cNvSpPr>
            <a:spLocks noGrp="1"/>
          </p:cNvSpPr>
          <p:nvPr>
            <p:ph type="dt" sz="half" idx="10"/>
          </p:nvPr>
        </p:nvSpPr>
        <p:spPr/>
        <p:txBody>
          <a:bodyPr/>
          <a:lstStyle/>
          <a:p>
            <a:fld id="{3EF03A62-0F2F-4A11-958D-C94A4D872E56}" type="datetimeFigureOut">
              <a:rPr lang="en-US" smtClean="0"/>
              <a:t>8/23/24</a:t>
            </a:fld>
            <a:endParaRPr lang="en-US"/>
          </a:p>
        </p:txBody>
      </p:sp>
      <p:sp>
        <p:nvSpPr>
          <p:cNvPr id="4" name="Footer Placeholder 3">
            <a:extLst>
              <a:ext uri="{FF2B5EF4-FFF2-40B4-BE49-F238E27FC236}">
                <a16:creationId xmlns:a16="http://schemas.microsoft.com/office/drawing/2014/main" id="{3963FE05-5653-3684-A8FA-56074891AEA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2FC19EF-3AB4-817A-57F3-6EADEC10304C}"/>
              </a:ext>
            </a:extLst>
          </p:cNvPr>
          <p:cNvSpPr>
            <a:spLocks noGrp="1"/>
          </p:cNvSpPr>
          <p:nvPr>
            <p:ph type="sldNum" sz="quarter" idx="12"/>
          </p:nvPr>
        </p:nvSpPr>
        <p:spPr/>
        <p:txBody>
          <a:bodyPr/>
          <a:lstStyle/>
          <a:p>
            <a:fld id="{A5B63026-F471-44AC-8F18-E266D94F65AE}" type="slidenum">
              <a:rPr lang="en-US" smtClean="0"/>
              <a:t>‹#›</a:t>
            </a:fld>
            <a:endParaRPr lang="en-US"/>
          </a:p>
        </p:txBody>
      </p:sp>
    </p:spTree>
    <p:extLst>
      <p:ext uri="{BB962C8B-B14F-4D97-AF65-F5344CB8AC3E}">
        <p14:creationId xmlns:p14="http://schemas.microsoft.com/office/powerpoint/2010/main" val="18442680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19A9C42-C8F0-3604-23C1-FAAD627484E5}"/>
              </a:ext>
            </a:extLst>
          </p:cNvPr>
          <p:cNvSpPr>
            <a:spLocks noGrp="1"/>
          </p:cNvSpPr>
          <p:nvPr>
            <p:ph type="dt" sz="half" idx="10"/>
          </p:nvPr>
        </p:nvSpPr>
        <p:spPr/>
        <p:txBody>
          <a:bodyPr/>
          <a:lstStyle/>
          <a:p>
            <a:fld id="{3EF03A62-0F2F-4A11-958D-C94A4D872E56}" type="datetimeFigureOut">
              <a:rPr lang="en-US" smtClean="0"/>
              <a:t>8/23/24</a:t>
            </a:fld>
            <a:endParaRPr lang="en-US"/>
          </a:p>
        </p:txBody>
      </p:sp>
      <p:sp>
        <p:nvSpPr>
          <p:cNvPr id="3" name="Footer Placeholder 2">
            <a:extLst>
              <a:ext uri="{FF2B5EF4-FFF2-40B4-BE49-F238E27FC236}">
                <a16:creationId xmlns:a16="http://schemas.microsoft.com/office/drawing/2014/main" id="{8026CF6B-DE57-BA79-AE47-FAD3D0B3435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88017F4-9EF5-AC71-BC9E-CD79179C1B58}"/>
              </a:ext>
            </a:extLst>
          </p:cNvPr>
          <p:cNvSpPr>
            <a:spLocks noGrp="1"/>
          </p:cNvSpPr>
          <p:nvPr>
            <p:ph type="sldNum" sz="quarter" idx="12"/>
          </p:nvPr>
        </p:nvSpPr>
        <p:spPr/>
        <p:txBody>
          <a:bodyPr/>
          <a:lstStyle/>
          <a:p>
            <a:fld id="{A5B63026-F471-44AC-8F18-E266D94F65AE}" type="slidenum">
              <a:rPr lang="en-US" smtClean="0"/>
              <a:t>‹#›</a:t>
            </a:fld>
            <a:endParaRPr lang="en-US"/>
          </a:p>
        </p:txBody>
      </p:sp>
    </p:spTree>
    <p:extLst>
      <p:ext uri="{BB962C8B-B14F-4D97-AF65-F5344CB8AC3E}">
        <p14:creationId xmlns:p14="http://schemas.microsoft.com/office/powerpoint/2010/main" val="42763974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87C524-53F9-0E5A-EBA8-7D584C52820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27A0D8C-DB70-5B5C-F97E-BEE28C2BB07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30E762F-214B-3CB1-0C32-26511A3CAAB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1468910-674A-A200-AC90-6006C0155A41}"/>
              </a:ext>
            </a:extLst>
          </p:cNvPr>
          <p:cNvSpPr>
            <a:spLocks noGrp="1"/>
          </p:cNvSpPr>
          <p:nvPr>
            <p:ph type="dt" sz="half" idx="10"/>
          </p:nvPr>
        </p:nvSpPr>
        <p:spPr/>
        <p:txBody>
          <a:bodyPr/>
          <a:lstStyle/>
          <a:p>
            <a:fld id="{3EF03A62-0F2F-4A11-958D-C94A4D872E56}" type="datetimeFigureOut">
              <a:rPr lang="en-US" smtClean="0"/>
              <a:t>8/23/24</a:t>
            </a:fld>
            <a:endParaRPr lang="en-US"/>
          </a:p>
        </p:txBody>
      </p:sp>
      <p:sp>
        <p:nvSpPr>
          <p:cNvPr id="6" name="Footer Placeholder 5">
            <a:extLst>
              <a:ext uri="{FF2B5EF4-FFF2-40B4-BE49-F238E27FC236}">
                <a16:creationId xmlns:a16="http://schemas.microsoft.com/office/drawing/2014/main" id="{46993F34-08E0-B848-A72F-FBD77323D18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7BAD161-64AF-173F-F12F-404A75B63005}"/>
              </a:ext>
            </a:extLst>
          </p:cNvPr>
          <p:cNvSpPr>
            <a:spLocks noGrp="1"/>
          </p:cNvSpPr>
          <p:nvPr>
            <p:ph type="sldNum" sz="quarter" idx="12"/>
          </p:nvPr>
        </p:nvSpPr>
        <p:spPr/>
        <p:txBody>
          <a:bodyPr/>
          <a:lstStyle/>
          <a:p>
            <a:fld id="{A5B63026-F471-44AC-8F18-E266D94F65AE}" type="slidenum">
              <a:rPr lang="en-US" smtClean="0"/>
              <a:t>‹#›</a:t>
            </a:fld>
            <a:endParaRPr lang="en-US"/>
          </a:p>
        </p:txBody>
      </p:sp>
    </p:spTree>
    <p:extLst>
      <p:ext uri="{BB962C8B-B14F-4D97-AF65-F5344CB8AC3E}">
        <p14:creationId xmlns:p14="http://schemas.microsoft.com/office/powerpoint/2010/main" val="34572709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67A9A7-7DBB-5BA6-7647-14D05E3EC53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E9C9E17-86CF-529A-0B50-389164514FA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75D3E80-38CC-8695-3E81-50AA0A0965F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FB0E2E8-1DE0-34C8-829E-BCDADF45EBC8}"/>
              </a:ext>
            </a:extLst>
          </p:cNvPr>
          <p:cNvSpPr>
            <a:spLocks noGrp="1"/>
          </p:cNvSpPr>
          <p:nvPr>
            <p:ph type="dt" sz="half" idx="10"/>
          </p:nvPr>
        </p:nvSpPr>
        <p:spPr/>
        <p:txBody>
          <a:bodyPr/>
          <a:lstStyle/>
          <a:p>
            <a:fld id="{3EF03A62-0F2F-4A11-958D-C94A4D872E56}" type="datetimeFigureOut">
              <a:rPr lang="en-US" smtClean="0"/>
              <a:t>8/23/24</a:t>
            </a:fld>
            <a:endParaRPr lang="en-US"/>
          </a:p>
        </p:txBody>
      </p:sp>
      <p:sp>
        <p:nvSpPr>
          <p:cNvPr id="6" name="Footer Placeholder 5">
            <a:extLst>
              <a:ext uri="{FF2B5EF4-FFF2-40B4-BE49-F238E27FC236}">
                <a16:creationId xmlns:a16="http://schemas.microsoft.com/office/drawing/2014/main" id="{260D9362-8126-74E9-9443-B441DD295EC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B040DA8-F0A9-DAF8-E9AC-3E7741884C87}"/>
              </a:ext>
            </a:extLst>
          </p:cNvPr>
          <p:cNvSpPr>
            <a:spLocks noGrp="1"/>
          </p:cNvSpPr>
          <p:nvPr>
            <p:ph type="sldNum" sz="quarter" idx="12"/>
          </p:nvPr>
        </p:nvSpPr>
        <p:spPr/>
        <p:txBody>
          <a:bodyPr/>
          <a:lstStyle/>
          <a:p>
            <a:fld id="{A5B63026-F471-44AC-8F18-E266D94F65AE}" type="slidenum">
              <a:rPr lang="en-US" smtClean="0"/>
              <a:t>‹#›</a:t>
            </a:fld>
            <a:endParaRPr lang="en-US"/>
          </a:p>
        </p:txBody>
      </p:sp>
    </p:spTree>
    <p:extLst>
      <p:ext uri="{BB962C8B-B14F-4D97-AF65-F5344CB8AC3E}">
        <p14:creationId xmlns:p14="http://schemas.microsoft.com/office/powerpoint/2010/main" val="20508645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E4A449A-EE85-D552-C17E-FB027DC655F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9147CB7-169A-A863-8B58-49DD8CB4D6C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1F851C3-01C2-2916-C4E3-D8EE894525F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F03A62-0F2F-4A11-958D-C94A4D872E56}" type="datetimeFigureOut">
              <a:rPr lang="en-US" smtClean="0"/>
              <a:t>8/23/24</a:t>
            </a:fld>
            <a:endParaRPr lang="en-US"/>
          </a:p>
        </p:txBody>
      </p:sp>
      <p:sp>
        <p:nvSpPr>
          <p:cNvPr id="5" name="Footer Placeholder 4">
            <a:extLst>
              <a:ext uri="{FF2B5EF4-FFF2-40B4-BE49-F238E27FC236}">
                <a16:creationId xmlns:a16="http://schemas.microsoft.com/office/drawing/2014/main" id="{7CC03027-7AD7-6C12-4064-7646FC27115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70E1A2A-E98C-A69E-D87E-74DCD2A27CD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B63026-F471-44AC-8F18-E266D94F65AE}" type="slidenum">
              <a:rPr lang="en-US" smtClean="0"/>
              <a:t>‹#›</a:t>
            </a:fld>
            <a:endParaRPr lang="en-US"/>
          </a:p>
        </p:txBody>
      </p:sp>
    </p:spTree>
    <p:extLst>
      <p:ext uri="{BB962C8B-B14F-4D97-AF65-F5344CB8AC3E}">
        <p14:creationId xmlns:p14="http://schemas.microsoft.com/office/powerpoint/2010/main" val="37902462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pngall.com/lasagna-png/download/45477" TargetMode="External"/><Relationship Id="rId2" Type="http://schemas.openxmlformats.org/officeDocument/2006/relationships/image" Target="../media/image2.png"/><Relationship Id="rId1" Type="http://schemas.openxmlformats.org/officeDocument/2006/relationships/slideLayout" Target="../slideLayouts/slideLayout5.xml"/><Relationship Id="rId5" Type="http://schemas.openxmlformats.org/officeDocument/2006/relationships/hyperlink" Target="https://pixabay.com/es/photos/espaguetis-spaghetti-carbonara-7113/" TargetMode="External"/><Relationship Id="rId4" Type="http://schemas.openxmlformats.org/officeDocument/2006/relationships/image" Target="../media/image3.jpg"/></Relationships>
</file>

<file path=ppt/slides/_rels/slide3.xml.rels><?xml version="1.0" encoding="UTF-8" standalone="yes"?>
<Relationships xmlns="http://schemas.openxmlformats.org/package/2006/relationships"><Relationship Id="rId3" Type="http://schemas.openxmlformats.org/officeDocument/2006/relationships/hyperlink" Target="https://www.pngall.com/darth-vader-png/" TargetMode="External"/><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6.sv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hyperlink" Target="https://ktwang.wixsite.com/ktw-home/resources" TargetMode="Externa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8" Type="http://schemas.openxmlformats.org/officeDocument/2006/relationships/diagramLayout" Target="../diagrams/layout3.xml"/><Relationship Id="rId13" Type="http://schemas.openxmlformats.org/officeDocument/2006/relationships/image" Target="../media/image8.png"/><Relationship Id="rId3" Type="http://schemas.openxmlformats.org/officeDocument/2006/relationships/diagramLayout" Target="../diagrams/layout2.xml"/><Relationship Id="rId7" Type="http://schemas.openxmlformats.org/officeDocument/2006/relationships/diagramData" Target="../diagrams/data3.xml"/><Relationship Id="rId12" Type="http://schemas.openxmlformats.org/officeDocument/2006/relationships/image" Target="../media/image7.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 Id="rId14" Type="http://schemas.openxmlformats.org/officeDocument/2006/relationships/slide" Target="slide9.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199C44-ABFA-4022-9CAE-1EDE75702545}"/>
              </a:ext>
            </a:extLst>
          </p:cNvPr>
          <p:cNvSpPr>
            <a:spLocks noGrp="1"/>
          </p:cNvSpPr>
          <p:nvPr>
            <p:ph type="ctrTitle"/>
          </p:nvPr>
        </p:nvSpPr>
        <p:spPr>
          <a:xfrm>
            <a:off x="1094095" y="851517"/>
            <a:ext cx="5940584" cy="5051742"/>
          </a:xfrm>
        </p:spPr>
        <p:txBody>
          <a:bodyPr vert="horz" lIns="91440" tIns="45720" rIns="91440" bIns="45720" rtlCol="0" anchor="b">
            <a:normAutofit/>
          </a:bodyPr>
          <a:lstStyle/>
          <a:p>
            <a:pPr algn="l"/>
            <a:br>
              <a:rPr lang="en-US" b="1" kern="1200" dirty="0">
                <a:solidFill>
                  <a:schemeClr val="tx1"/>
                </a:solidFill>
                <a:highlight>
                  <a:srgbClr val="FFFF00"/>
                </a:highlight>
                <a:latin typeface="+mj-lt"/>
                <a:ea typeface="+mj-ea"/>
                <a:cs typeface="+mj-cs"/>
              </a:rPr>
            </a:br>
            <a:r>
              <a:rPr lang="en-US" b="1" dirty="0"/>
              <a:t> </a:t>
            </a:r>
            <a:r>
              <a:rPr lang="en-US" b="1" kern="1200" dirty="0">
                <a:latin typeface="+mj-lt"/>
                <a:ea typeface="+mj-ea"/>
                <a:cs typeface="+mj-cs"/>
              </a:rPr>
              <a:t> </a:t>
            </a:r>
            <a:br>
              <a:rPr lang="en-US" b="1" kern="1200" dirty="0">
                <a:solidFill>
                  <a:schemeClr val="tx1"/>
                </a:solidFill>
                <a:highlight>
                  <a:srgbClr val="FFFF00"/>
                </a:highlight>
                <a:latin typeface="+mj-lt"/>
                <a:ea typeface="+mj-ea"/>
                <a:cs typeface="+mj-cs"/>
              </a:rPr>
            </a:br>
            <a:r>
              <a:rPr lang="en-US" b="1" kern="1200" dirty="0">
                <a:latin typeface="+mj-lt"/>
                <a:ea typeface="+mj-ea"/>
                <a:cs typeface="+mj-cs"/>
              </a:rPr>
              <a:t>Mapping Your Research Plan</a:t>
            </a:r>
            <a:br>
              <a:rPr lang="en-US" b="1" kern="1200" dirty="0">
                <a:latin typeface="+mj-lt"/>
                <a:ea typeface="+mj-ea"/>
                <a:cs typeface="+mj-cs"/>
              </a:rPr>
            </a:br>
            <a:br>
              <a:rPr lang="en-US" b="1" kern="1200" dirty="0">
                <a:latin typeface="+mj-lt"/>
                <a:ea typeface="+mj-ea"/>
                <a:cs typeface="+mj-cs"/>
              </a:rPr>
            </a:br>
            <a:r>
              <a:rPr lang="en-US" sz="4400" b="1" kern="1200" dirty="0">
                <a:latin typeface="+mj-lt"/>
                <a:ea typeface="+mj-ea"/>
                <a:cs typeface="+mj-cs"/>
              </a:rPr>
              <a:t>Erin I. Smith</a:t>
            </a:r>
          </a:p>
        </p:txBody>
      </p:sp>
      <p:pic>
        <p:nvPicPr>
          <p:cNvPr id="9" name="Picture 8" descr="A picture containing symbol, font, logo, graphics&#10;&#10;Description automatically generated">
            <a:extLst>
              <a:ext uri="{FF2B5EF4-FFF2-40B4-BE49-F238E27FC236}">
                <a16:creationId xmlns:a16="http://schemas.microsoft.com/office/drawing/2014/main" id="{44200BF2-5BA2-7D5D-F231-4B4889B4743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41366" y="2348883"/>
            <a:ext cx="3959651" cy="3657600"/>
          </a:xfrm>
          <a:prstGeom prst="rect">
            <a:avLst/>
          </a:prstGeom>
        </p:spPr>
      </p:pic>
      <p:sp>
        <p:nvSpPr>
          <p:cNvPr id="10" name="Parallelogram 9">
            <a:extLst>
              <a:ext uri="{FF2B5EF4-FFF2-40B4-BE49-F238E27FC236}">
                <a16:creationId xmlns:a16="http://schemas.microsoft.com/office/drawing/2014/main" id="{8DEF3D45-C484-4AA9-9C2A-EB2F650DE710}"/>
              </a:ext>
            </a:extLst>
          </p:cNvPr>
          <p:cNvSpPr/>
          <p:nvPr/>
        </p:nvSpPr>
        <p:spPr>
          <a:xfrm>
            <a:off x="-381000" y="410368"/>
            <a:ext cx="11049000" cy="1189832"/>
          </a:xfrm>
          <a:prstGeom prst="parallelogram">
            <a:avLst/>
          </a:prstGeom>
          <a:solidFill>
            <a:srgbClr val="147A2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3200" b="1" i="0" u="none" strike="noStrike" kern="1200" cap="none" spc="0" normalizeH="0" baseline="0" noProof="0" dirty="0">
                <a:ln>
                  <a:noFill/>
                </a:ln>
                <a:solidFill>
                  <a:prstClr val="white"/>
                </a:solidFill>
                <a:effectLst/>
                <a:uLnTx/>
                <a:uFillTx/>
                <a:latin typeface="San Serif"/>
                <a:ea typeface="+mn-ea"/>
                <a:cs typeface="+mn-cs"/>
              </a:rPr>
              <a:t>Illuminating Theology With Psychological Science</a:t>
            </a:r>
            <a:endParaRPr kumimoji="0" lang="en-US" sz="3200" b="0" i="0" u="none" strike="noStrike" kern="1200" cap="none" spc="0" normalizeH="0" baseline="0" noProof="0" dirty="0">
              <a:ln>
                <a:noFill/>
              </a:ln>
              <a:solidFill>
                <a:prstClr val="white"/>
              </a:solidFill>
              <a:effectLst/>
              <a:uLnTx/>
              <a:uFillTx/>
              <a:latin typeface="San Serif"/>
              <a:ea typeface="+mn-ea"/>
              <a:cs typeface="+mn-cs"/>
            </a:endParaRPr>
          </a:p>
        </p:txBody>
      </p:sp>
      <p:sp>
        <p:nvSpPr>
          <p:cNvPr id="4" name="Title 1">
            <a:extLst>
              <a:ext uri="{FF2B5EF4-FFF2-40B4-BE49-F238E27FC236}">
                <a16:creationId xmlns:a16="http://schemas.microsoft.com/office/drawing/2014/main" id="{C2636744-D0FB-A683-F37E-72470E711B66}"/>
              </a:ext>
            </a:extLst>
          </p:cNvPr>
          <p:cNvSpPr txBox="1">
            <a:spLocks/>
          </p:cNvSpPr>
          <p:nvPr/>
        </p:nvSpPr>
        <p:spPr>
          <a:xfrm>
            <a:off x="1094094" y="4152616"/>
            <a:ext cx="5001905" cy="917095"/>
          </a:xfrm>
          <a:prstGeom prst="rect">
            <a:avLst/>
          </a:prstGeom>
        </p:spPr>
        <p:txBody>
          <a:bodyPr vert="horz" lIns="91440" tIns="45720" rIns="91440" bIns="45720" rtlCol="0" anchor="t">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endParaRPr lang="en-US" sz="2400" b="1" dirty="0">
              <a:solidFill>
                <a:schemeClr val="tx1">
                  <a:lumMod val="50000"/>
                  <a:lumOff val="50000"/>
                </a:schemeClr>
              </a:solidFill>
            </a:endParaRPr>
          </a:p>
        </p:txBody>
      </p:sp>
      <p:sp>
        <p:nvSpPr>
          <p:cNvPr id="3" name="TextBox 2">
            <a:extLst>
              <a:ext uri="{FF2B5EF4-FFF2-40B4-BE49-F238E27FC236}">
                <a16:creationId xmlns:a16="http://schemas.microsoft.com/office/drawing/2014/main" id="{94CBCC8D-741E-7E1A-9D48-EBE187578BD1}"/>
              </a:ext>
            </a:extLst>
          </p:cNvPr>
          <p:cNvSpPr txBox="1"/>
          <p:nvPr/>
        </p:nvSpPr>
        <p:spPr>
          <a:xfrm>
            <a:off x="991674" y="6220496"/>
            <a:ext cx="6043006" cy="276999"/>
          </a:xfrm>
          <a:prstGeom prst="rect">
            <a:avLst/>
          </a:prstGeom>
          <a:noFill/>
        </p:spPr>
        <p:txBody>
          <a:bodyPr wrap="square" rtlCol="0">
            <a:spAutoFit/>
          </a:bodyPr>
          <a:lstStyle/>
          <a:p>
            <a:r>
              <a:rPr lang="en-US" sz="1200" i="1" dirty="0"/>
              <a:t>This work was created by Erin Smith and is licensed under a CC-BY-NC-SA license.</a:t>
            </a:r>
          </a:p>
        </p:txBody>
      </p:sp>
    </p:spTree>
    <p:extLst>
      <p:ext uri="{BB962C8B-B14F-4D97-AF65-F5344CB8AC3E}">
        <p14:creationId xmlns:p14="http://schemas.microsoft.com/office/powerpoint/2010/main" val="9479034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CC0D905D-861D-7DB0-31A4-132F73C3258B}"/>
              </a:ext>
            </a:extLst>
          </p:cNvPr>
          <p:cNvPicPr>
            <a:picLocks noGrp="1" noChangeAspect="1"/>
          </p:cNvPicPr>
          <p:nvPr>
            <p:ph idx="1"/>
          </p:nvPr>
        </p:nvPicPr>
        <p:blipFill>
          <a:blip r:embed="rId3"/>
          <a:stretch>
            <a:fillRect/>
          </a:stretch>
        </p:blipFill>
        <p:spPr>
          <a:xfrm>
            <a:off x="2698521" y="700437"/>
            <a:ext cx="6746717" cy="5604669"/>
          </a:xfrm>
        </p:spPr>
      </p:pic>
    </p:spTree>
    <p:extLst>
      <p:ext uri="{BB962C8B-B14F-4D97-AF65-F5344CB8AC3E}">
        <p14:creationId xmlns:p14="http://schemas.microsoft.com/office/powerpoint/2010/main" val="33402996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ontent Placeholder 11" descr="A close up of food&#10;&#10;Description automatically generated">
            <a:extLst>
              <a:ext uri="{FF2B5EF4-FFF2-40B4-BE49-F238E27FC236}">
                <a16:creationId xmlns:a16="http://schemas.microsoft.com/office/drawing/2014/main" id="{E1D52C21-F50A-61C9-4091-906FF1D2211E}"/>
              </a:ext>
            </a:extLst>
          </p:cNvPr>
          <p:cNvPicPr>
            <a:picLocks noGrp="1" noChangeAspect="1"/>
          </p:cNvPicPr>
          <p:nvPr>
            <p:ph sz="quarter" idx="4"/>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6194427" y="3006726"/>
            <a:ext cx="5866856" cy="3294825"/>
          </a:xfrm>
        </p:spPr>
      </p:pic>
      <p:sp>
        <p:nvSpPr>
          <p:cNvPr id="4" name="Title 3">
            <a:extLst>
              <a:ext uri="{FF2B5EF4-FFF2-40B4-BE49-F238E27FC236}">
                <a16:creationId xmlns:a16="http://schemas.microsoft.com/office/drawing/2014/main" id="{A87CDB49-AA98-F5AF-F2E9-38294A41CF2E}"/>
              </a:ext>
            </a:extLst>
          </p:cNvPr>
          <p:cNvSpPr>
            <a:spLocks noGrp="1"/>
          </p:cNvSpPr>
          <p:nvPr>
            <p:ph type="title"/>
          </p:nvPr>
        </p:nvSpPr>
        <p:spPr/>
        <p:txBody>
          <a:bodyPr/>
          <a:lstStyle/>
          <a:p>
            <a:r>
              <a:rPr lang="en-US" dirty="0"/>
              <a:t>Food for Thought</a:t>
            </a:r>
          </a:p>
        </p:txBody>
      </p:sp>
      <p:sp>
        <p:nvSpPr>
          <p:cNvPr id="5" name="Text Placeholder 4">
            <a:extLst>
              <a:ext uri="{FF2B5EF4-FFF2-40B4-BE49-F238E27FC236}">
                <a16:creationId xmlns:a16="http://schemas.microsoft.com/office/drawing/2014/main" id="{2545757E-D012-DAC5-F853-6D1530AB604C}"/>
              </a:ext>
            </a:extLst>
          </p:cNvPr>
          <p:cNvSpPr>
            <a:spLocks noGrp="1"/>
          </p:cNvSpPr>
          <p:nvPr>
            <p:ph type="body" idx="1"/>
          </p:nvPr>
        </p:nvSpPr>
        <p:spPr/>
        <p:txBody>
          <a:bodyPr/>
          <a:lstStyle/>
          <a:p>
            <a:r>
              <a:rPr lang="en-US" dirty="0"/>
              <a:t>Spaghetti Plans</a:t>
            </a:r>
          </a:p>
        </p:txBody>
      </p:sp>
      <p:sp>
        <p:nvSpPr>
          <p:cNvPr id="7" name="Text Placeholder 6">
            <a:extLst>
              <a:ext uri="{FF2B5EF4-FFF2-40B4-BE49-F238E27FC236}">
                <a16:creationId xmlns:a16="http://schemas.microsoft.com/office/drawing/2014/main" id="{1B0DDF0A-9DC1-559E-A53B-58FA69149215}"/>
              </a:ext>
            </a:extLst>
          </p:cNvPr>
          <p:cNvSpPr>
            <a:spLocks noGrp="1"/>
          </p:cNvSpPr>
          <p:nvPr>
            <p:ph type="body" sz="quarter" idx="3"/>
          </p:nvPr>
        </p:nvSpPr>
        <p:spPr/>
        <p:txBody>
          <a:bodyPr/>
          <a:lstStyle/>
          <a:p>
            <a:r>
              <a:rPr lang="en-US" dirty="0"/>
              <a:t>Lasagna Plans</a:t>
            </a:r>
          </a:p>
        </p:txBody>
      </p:sp>
      <p:pic>
        <p:nvPicPr>
          <p:cNvPr id="15" name="Picture 14" descr="A bowl of spaghetti and bacon&#10;&#10;Description automatically generated">
            <a:extLst>
              <a:ext uri="{FF2B5EF4-FFF2-40B4-BE49-F238E27FC236}">
                <a16:creationId xmlns:a16="http://schemas.microsoft.com/office/drawing/2014/main" id="{6C74A2F6-7B72-9FAF-AF47-287B5A28C832}"/>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839788" y="2936176"/>
            <a:ext cx="4218432" cy="3163824"/>
          </a:xfrm>
          <a:prstGeom prst="rect">
            <a:avLst/>
          </a:prstGeom>
        </p:spPr>
      </p:pic>
    </p:spTree>
    <p:extLst>
      <p:ext uri="{BB962C8B-B14F-4D97-AF65-F5344CB8AC3E}">
        <p14:creationId xmlns:p14="http://schemas.microsoft.com/office/powerpoint/2010/main" val="4148922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fade">
                                      <p:cBhvr>
                                        <p:cTn id="10" dur="500"/>
                                        <p:tgtEl>
                                          <p:spTgt spid="7">
                                            <p:txEl>
                                              <p:pRg st="0" end="0"/>
                                            </p:txEl>
                                          </p:spTgt>
                                        </p:tgtEl>
                                      </p:cBhvr>
                                    </p:animEffect>
                                  </p:childTnLst>
                                </p:cTn>
                              </p:par>
                              <p:par>
                                <p:cTn id="11" presetID="9" presetClass="emph" presetSubtype="0" nodeType="withEffect">
                                  <p:stCondLst>
                                    <p:cond delay="0"/>
                                  </p:stCondLst>
                                  <p:childTnLst>
                                    <p:set>
                                      <p:cBhvr>
                                        <p:cTn id="12" dur="indefinite"/>
                                        <p:tgtEl>
                                          <p:spTgt spid="15"/>
                                        </p:tgtEl>
                                        <p:attrNameLst>
                                          <p:attrName>style.opacity</p:attrName>
                                        </p:attrNameLst>
                                      </p:cBhvr>
                                      <p:to>
                                        <p:strVal val="0.5"/>
                                      </p:to>
                                    </p:set>
                                    <p:animEffect filter="image" prLst="opacity: 0.5">
                                      <p:cBhvr rctx="IE">
                                        <p:cTn id="13" dur="indefinite"/>
                                        <p:tgtEl>
                                          <p:spTgt spid="15"/>
                                        </p:tgtEl>
                                      </p:cBhvr>
                                    </p:animEffect>
                                  </p:childTnLst>
                                </p:cTn>
                              </p:par>
                              <p:par>
                                <p:cTn id="14" presetID="9" presetClass="emph" presetSubtype="0" grpId="0" nodeType="withEffect">
                                  <p:stCondLst>
                                    <p:cond delay="0"/>
                                  </p:stCondLst>
                                  <p:childTnLst>
                                    <p:set>
                                      <p:cBhvr>
                                        <p:cTn id="15" dur="indefinite"/>
                                        <p:tgtEl>
                                          <p:spTgt spid="5">
                                            <p:txEl>
                                              <p:pRg st="0" end="0"/>
                                            </p:txEl>
                                          </p:spTgt>
                                        </p:tgtEl>
                                        <p:attrNameLst>
                                          <p:attrName>style.opacity</p:attrName>
                                        </p:attrNameLst>
                                      </p:cBhvr>
                                      <p:to>
                                        <p:strVal val="0.5"/>
                                      </p:to>
                                    </p:set>
                                    <p:animEffect filter="image" prLst="opacity: 0.5">
                                      <p:cBhvr rctx="IE">
                                        <p:cTn id="16" dur="indefinite"/>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7"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0FDC0C0-ADEA-1A06-75D0-AE4A8BCE7312}"/>
              </a:ext>
            </a:extLst>
          </p:cNvPr>
          <p:cNvSpPr>
            <a:spLocks noGrp="1"/>
          </p:cNvSpPr>
          <p:nvPr>
            <p:ph type="title"/>
          </p:nvPr>
        </p:nvSpPr>
        <p:spPr>
          <a:xfrm>
            <a:off x="603504" y="365125"/>
            <a:ext cx="10750296" cy="1325563"/>
          </a:xfrm>
        </p:spPr>
        <p:txBody>
          <a:bodyPr/>
          <a:lstStyle/>
          <a:p>
            <a:r>
              <a:rPr lang="en-US" dirty="0"/>
              <a:t>Constructing a top-notch </a:t>
            </a:r>
            <a:r>
              <a:rPr lang="en-US" strike="sngStrike" dirty="0"/>
              <a:t>lasagna</a:t>
            </a:r>
            <a:r>
              <a:rPr lang="en-US" dirty="0"/>
              <a:t> academic life</a:t>
            </a:r>
            <a:endParaRPr lang="en-US" strike="sngStrike" dirty="0"/>
          </a:p>
        </p:txBody>
      </p:sp>
      <p:sp>
        <p:nvSpPr>
          <p:cNvPr id="9" name="Rectangle 8">
            <a:extLst>
              <a:ext uri="{FF2B5EF4-FFF2-40B4-BE49-F238E27FC236}">
                <a16:creationId xmlns:a16="http://schemas.microsoft.com/office/drawing/2014/main" id="{27BFFD55-014E-2E80-BCEA-5CB821CDAA7B}"/>
              </a:ext>
            </a:extLst>
          </p:cNvPr>
          <p:cNvSpPr/>
          <p:nvPr/>
        </p:nvSpPr>
        <p:spPr>
          <a:xfrm>
            <a:off x="292608" y="2340864"/>
            <a:ext cx="11539728" cy="3822192"/>
          </a:xfrm>
          <a:prstGeom prst="rect">
            <a:avLst/>
          </a:prstGeom>
          <a:solidFill>
            <a:schemeClr val="accent1">
              <a:lumMod val="40000"/>
              <a:lumOff val="60000"/>
            </a:schemeClr>
          </a:solidFill>
          <a:ln>
            <a:solidFill>
              <a:schemeClr val="accent1">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D8EFEC55-9A8D-641D-3A8E-9286F82D7567}"/>
              </a:ext>
            </a:extLst>
          </p:cNvPr>
          <p:cNvSpPr txBox="1"/>
          <p:nvPr/>
        </p:nvSpPr>
        <p:spPr>
          <a:xfrm>
            <a:off x="350520" y="2340864"/>
            <a:ext cx="11481816" cy="369332"/>
          </a:xfrm>
          <a:prstGeom prst="rect">
            <a:avLst/>
          </a:prstGeom>
          <a:noFill/>
        </p:spPr>
        <p:txBody>
          <a:bodyPr wrap="square" rtlCol="0">
            <a:spAutoFit/>
          </a:bodyPr>
          <a:lstStyle/>
          <a:p>
            <a:r>
              <a:rPr lang="en-US" dirty="0"/>
              <a:t>YOUR ACADEMIC CAREER – </a:t>
            </a:r>
            <a:r>
              <a:rPr lang="en-US" i="1" dirty="0"/>
              <a:t>early, mid, tenure, late…</a:t>
            </a:r>
            <a:endParaRPr lang="en-US" dirty="0"/>
          </a:p>
        </p:txBody>
      </p:sp>
      <p:cxnSp>
        <p:nvCxnSpPr>
          <p:cNvPr id="12" name="Straight Connector 11">
            <a:extLst>
              <a:ext uri="{FF2B5EF4-FFF2-40B4-BE49-F238E27FC236}">
                <a16:creationId xmlns:a16="http://schemas.microsoft.com/office/drawing/2014/main" id="{01C88C8F-7CA2-C6A6-048E-35F378E69643}"/>
              </a:ext>
            </a:extLst>
          </p:cNvPr>
          <p:cNvCxnSpPr>
            <a:cxnSpLocks/>
          </p:cNvCxnSpPr>
          <p:nvPr/>
        </p:nvCxnSpPr>
        <p:spPr>
          <a:xfrm>
            <a:off x="292608" y="2710196"/>
            <a:ext cx="11548872" cy="0"/>
          </a:xfrm>
          <a:prstGeom prst="line">
            <a:avLst/>
          </a:prstGeom>
        </p:spPr>
        <p:style>
          <a:lnRef idx="3">
            <a:schemeClr val="dk1"/>
          </a:lnRef>
          <a:fillRef idx="0">
            <a:schemeClr val="dk1"/>
          </a:fillRef>
          <a:effectRef idx="2">
            <a:schemeClr val="dk1"/>
          </a:effectRef>
          <a:fontRef idx="minor">
            <a:schemeClr val="tx1"/>
          </a:fontRef>
        </p:style>
      </p:cxnSp>
      <p:cxnSp>
        <p:nvCxnSpPr>
          <p:cNvPr id="13" name="Straight Connector 12">
            <a:extLst>
              <a:ext uri="{FF2B5EF4-FFF2-40B4-BE49-F238E27FC236}">
                <a16:creationId xmlns:a16="http://schemas.microsoft.com/office/drawing/2014/main" id="{EB4738BC-39F7-C7A2-A1F7-D83486C69974}"/>
              </a:ext>
            </a:extLst>
          </p:cNvPr>
          <p:cNvCxnSpPr>
            <a:cxnSpLocks/>
          </p:cNvCxnSpPr>
          <p:nvPr/>
        </p:nvCxnSpPr>
        <p:spPr>
          <a:xfrm>
            <a:off x="292608" y="3548396"/>
            <a:ext cx="11539728" cy="0"/>
          </a:xfrm>
          <a:prstGeom prst="line">
            <a:avLst/>
          </a:prstGeom>
        </p:spPr>
        <p:style>
          <a:lnRef idx="3">
            <a:schemeClr val="dk1"/>
          </a:lnRef>
          <a:fillRef idx="0">
            <a:schemeClr val="dk1"/>
          </a:fillRef>
          <a:effectRef idx="2">
            <a:schemeClr val="dk1"/>
          </a:effectRef>
          <a:fontRef idx="minor">
            <a:schemeClr val="tx1"/>
          </a:fontRef>
        </p:style>
      </p:cxnSp>
      <p:cxnSp>
        <p:nvCxnSpPr>
          <p:cNvPr id="16" name="Straight Connector 15">
            <a:extLst>
              <a:ext uri="{FF2B5EF4-FFF2-40B4-BE49-F238E27FC236}">
                <a16:creationId xmlns:a16="http://schemas.microsoft.com/office/drawing/2014/main" id="{D86DD6BF-C242-7283-C314-251785124C86}"/>
              </a:ext>
            </a:extLst>
          </p:cNvPr>
          <p:cNvCxnSpPr>
            <a:cxnSpLocks/>
          </p:cNvCxnSpPr>
          <p:nvPr/>
        </p:nvCxnSpPr>
        <p:spPr>
          <a:xfrm>
            <a:off x="301752" y="4368308"/>
            <a:ext cx="11539728" cy="0"/>
          </a:xfrm>
          <a:prstGeom prst="line">
            <a:avLst/>
          </a:prstGeom>
        </p:spPr>
        <p:style>
          <a:lnRef idx="3">
            <a:schemeClr val="dk1"/>
          </a:lnRef>
          <a:fillRef idx="0">
            <a:schemeClr val="dk1"/>
          </a:fillRef>
          <a:effectRef idx="2">
            <a:schemeClr val="dk1"/>
          </a:effectRef>
          <a:fontRef idx="minor">
            <a:schemeClr val="tx1"/>
          </a:fontRef>
        </p:style>
      </p:cxnSp>
      <p:cxnSp>
        <p:nvCxnSpPr>
          <p:cNvPr id="17" name="Straight Connector 16">
            <a:extLst>
              <a:ext uri="{FF2B5EF4-FFF2-40B4-BE49-F238E27FC236}">
                <a16:creationId xmlns:a16="http://schemas.microsoft.com/office/drawing/2014/main" id="{422DA3B9-9D5F-FF3B-4A96-AB831F508071}"/>
              </a:ext>
            </a:extLst>
          </p:cNvPr>
          <p:cNvCxnSpPr>
            <a:cxnSpLocks/>
          </p:cNvCxnSpPr>
          <p:nvPr/>
        </p:nvCxnSpPr>
        <p:spPr>
          <a:xfrm>
            <a:off x="301752" y="5218700"/>
            <a:ext cx="11539728" cy="0"/>
          </a:xfrm>
          <a:prstGeom prst="line">
            <a:avLst/>
          </a:prstGeom>
        </p:spPr>
        <p:style>
          <a:lnRef idx="3">
            <a:schemeClr val="dk1"/>
          </a:lnRef>
          <a:fillRef idx="0">
            <a:schemeClr val="dk1"/>
          </a:fillRef>
          <a:effectRef idx="2">
            <a:schemeClr val="dk1"/>
          </a:effectRef>
          <a:fontRef idx="minor">
            <a:schemeClr val="tx1"/>
          </a:fontRef>
        </p:style>
      </p:cxnSp>
      <p:sp>
        <p:nvSpPr>
          <p:cNvPr id="18" name="TextBox 17">
            <a:extLst>
              <a:ext uri="{FF2B5EF4-FFF2-40B4-BE49-F238E27FC236}">
                <a16:creationId xmlns:a16="http://schemas.microsoft.com/office/drawing/2014/main" id="{B1CAF567-0BB1-2D21-95F0-6BB89D8B28AE}"/>
              </a:ext>
            </a:extLst>
          </p:cNvPr>
          <p:cNvSpPr txBox="1"/>
          <p:nvPr/>
        </p:nvSpPr>
        <p:spPr>
          <a:xfrm>
            <a:off x="283464" y="2933176"/>
            <a:ext cx="2878836" cy="369332"/>
          </a:xfrm>
          <a:prstGeom prst="rect">
            <a:avLst/>
          </a:prstGeom>
          <a:noFill/>
        </p:spPr>
        <p:txBody>
          <a:bodyPr wrap="square" rtlCol="0">
            <a:spAutoFit/>
          </a:bodyPr>
          <a:lstStyle/>
          <a:p>
            <a:r>
              <a:rPr lang="en-US" i="1" dirty="0"/>
              <a:t>Teaching</a:t>
            </a:r>
          </a:p>
        </p:txBody>
      </p:sp>
      <p:sp>
        <p:nvSpPr>
          <p:cNvPr id="19" name="TextBox 18">
            <a:extLst>
              <a:ext uri="{FF2B5EF4-FFF2-40B4-BE49-F238E27FC236}">
                <a16:creationId xmlns:a16="http://schemas.microsoft.com/office/drawing/2014/main" id="{3CC4D98C-1361-C654-43ED-3D488ABD12C2}"/>
              </a:ext>
            </a:extLst>
          </p:cNvPr>
          <p:cNvSpPr txBox="1"/>
          <p:nvPr/>
        </p:nvSpPr>
        <p:spPr>
          <a:xfrm>
            <a:off x="283464" y="3788926"/>
            <a:ext cx="2878836" cy="369332"/>
          </a:xfrm>
          <a:prstGeom prst="rect">
            <a:avLst/>
          </a:prstGeom>
          <a:noFill/>
        </p:spPr>
        <p:txBody>
          <a:bodyPr wrap="square" rtlCol="0">
            <a:spAutoFit/>
          </a:bodyPr>
          <a:lstStyle/>
          <a:p>
            <a:r>
              <a:rPr lang="en-US" i="1" dirty="0"/>
              <a:t>Scholarship</a:t>
            </a:r>
          </a:p>
        </p:txBody>
      </p:sp>
      <p:sp>
        <p:nvSpPr>
          <p:cNvPr id="20" name="TextBox 19">
            <a:extLst>
              <a:ext uri="{FF2B5EF4-FFF2-40B4-BE49-F238E27FC236}">
                <a16:creationId xmlns:a16="http://schemas.microsoft.com/office/drawing/2014/main" id="{92C762D5-67B2-230A-CF40-E4EA3016760C}"/>
              </a:ext>
            </a:extLst>
          </p:cNvPr>
          <p:cNvSpPr txBox="1"/>
          <p:nvPr/>
        </p:nvSpPr>
        <p:spPr>
          <a:xfrm>
            <a:off x="301752" y="4639317"/>
            <a:ext cx="2878836" cy="369332"/>
          </a:xfrm>
          <a:prstGeom prst="rect">
            <a:avLst/>
          </a:prstGeom>
          <a:noFill/>
        </p:spPr>
        <p:txBody>
          <a:bodyPr wrap="square" rtlCol="0">
            <a:spAutoFit/>
          </a:bodyPr>
          <a:lstStyle/>
          <a:p>
            <a:r>
              <a:rPr lang="en-US" i="1" dirty="0"/>
              <a:t>Service</a:t>
            </a:r>
          </a:p>
        </p:txBody>
      </p:sp>
      <p:pic>
        <p:nvPicPr>
          <p:cNvPr id="23" name="Picture 22" descr="A black mask with a white face&#10;&#10;Description automatically generated">
            <a:extLst>
              <a:ext uri="{FF2B5EF4-FFF2-40B4-BE49-F238E27FC236}">
                <a16:creationId xmlns:a16="http://schemas.microsoft.com/office/drawing/2014/main" id="{A42FA145-4F67-DC8D-716C-E68009FB30B6}"/>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281940" y="5158401"/>
            <a:ext cx="899160" cy="899160"/>
          </a:xfrm>
          <a:prstGeom prst="rect">
            <a:avLst/>
          </a:prstGeom>
        </p:spPr>
      </p:pic>
      <p:pic>
        <p:nvPicPr>
          <p:cNvPr id="27" name="Graphic 26" descr="Question Mark with solid fill">
            <a:extLst>
              <a:ext uri="{FF2B5EF4-FFF2-40B4-BE49-F238E27FC236}">
                <a16:creationId xmlns:a16="http://schemas.microsoft.com/office/drawing/2014/main" id="{A19B3242-E85C-9014-A4F2-7391524BBEA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42594" y="5258985"/>
            <a:ext cx="798576" cy="798576"/>
          </a:xfrm>
          <a:prstGeom prst="rect">
            <a:avLst/>
          </a:prstGeom>
        </p:spPr>
      </p:pic>
      <p:sp>
        <p:nvSpPr>
          <p:cNvPr id="28" name="Oval 27">
            <a:extLst>
              <a:ext uri="{FF2B5EF4-FFF2-40B4-BE49-F238E27FC236}">
                <a16:creationId xmlns:a16="http://schemas.microsoft.com/office/drawing/2014/main" id="{217580AC-37D6-DB96-CBB9-DC26A9DA22E5}"/>
              </a:ext>
            </a:extLst>
          </p:cNvPr>
          <p:cNvSpPr/>
          <p:nvPr/>
        </p:nvSpPr>
        <p:spPr>
          <a:xfrm>
            <a:off x="164592" y="3548396"/>
            <a:ext cx="1576578" cy="819908"/>
          </a:xfrm>
          <a:prstGeom prst="ellipse">
            <a:avLst/>
          </a:prstGeom>
          <a:noFill/>
          <a:ln>
            <a:solidFill>
              <a:schemeClr val="tx1"/>
            </a:solidFill>
            <a:extLst>
              <a:ext uri="{C807C97D-BFC1-408E-A445-0C87EB9F89A2}">
                <ask:lineSketchStyleProps xmlns:ask="http://schemas.microsoft.com/office/drawing/2018/sketchyshapes" sd="879248734">
                  <a:custGeom>
                    <a:avLst/>
                    <a:gdLst>
                      <a:gd name="connsiteX0" fmla="*/ 0 w 1576578"/>
                      <a:gd name="connsiteY0" fmla="*/ 409954 h 819908"/>
                      <a:gd name="connsiteX1" fmla="*/ 788289 w 1576578"/>
                      <a:gd name="connsiteY1" fmla="*/ 0 h 819908"/>
                      <a:gd name="connsiteX2" fmla="*/ 1576578 w 1576578"/>
                      <a:gd name="connsiteY2" fmla="*/ 409954 h 819908"/>
                      <a:gd name="connsiteX3" fmla="*/ 788289 w 1576578"/>
                      <a:gd name="connsiteY3" fmla="*/ 819908 h 819908"/>
                      <a:gd name="connsiteX4" fmla="*/ 0 w 1576578"/>
                      <a:gd name="connsiteY4" fmla="*/ 409954 h 8199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578" h="819908" extrusionOk="0">
                        <a:moveTo>
                          <a:pt x="0" y="409954"/>
                        </a:moveTo>
                        <a:cubicBezTo>
                          <a:pt x="-6315" y="176117"/>
                          <a:pt x="427651" y="-27130"/>
                          <a:pt x="788289" y="0"/>
                        </a:cubicBezTo>
                        <a:cubicBezTo>
                          <a:pt x="1201393" y="12505"/>
                          <a:pt x="1606237" y="174693"/>
                          <a:pt x="1576578" y="409954"/>
                        </a:cubicBezTo>
                        <a:cubicBezTo>
                          <a:pt x="1562366" y="608030"/>
                          <a:pt x="1206662" y="872767"/>
                          <a:pt x="788289" y="819908"/>
                        </a:cubicBezTo>
                        <a:cubicBezTo>
                          <a:pt x="364211" y="804344"/>
                          <a:pt x="43085" y="632819"/>
                          <a:pt x="0" y="409954"/>
                        </a:cubicBezTo>
                        <a:close/>
                      </a:path>
                    </a:pathLst>
                  </a:custGeom>
                  <ask:type>
                    <ask:lineSketchNone/>
                  </ask:type>
                </ask:lineSketchStyleProps>
              </a:ext>
            </a:extLst>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262181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0E8087-6D3B-F9AA-0F9A-DECDBEDE1346}"/>
              </a:ext>
            </a:extLst>
          </p:cNvPr>
          <p:cNvSpPr>
            <a:spLocks noGrp="1"/>
          </p:cNvSpPr>
          <p:nvPr>
            <p:ph type="title"/>
          </p:nvPr>
        </p:nvSpPr>
        <p:spPr>
          <a:xfrm>
            <a:off x="475058" y="300395"/>
            <a:ext cx="3253033" cy="1325563"/>
          </a:xfrm>
          <a:custGeom>
            <a:avLst/>
            <a:gdLst>
              <a:gd name="connsiteX0" fmla="*/ 0 w 3253033"/>
              <a:gd name="connsiteY0" fmla="*/ 0 h 1325563"/>
              <a:gd name="connsiteX1" fmla="*/ 477112 w 3253033"/>
              <a:gd name="connsiteY1" fmla="*/ 0 h 1325563"/>
              <a:gd name="connsiteX2" fmla="*/ 1051814 w 3253033"/>
              <a:gd name="connsiteY2" fmla="*/ 0 h 1325563"/>
              <a:gd name="connsiteX3" fmla="*/ 1561456 w 3253033"/>
              <a:gd name="connsiteY3" fmla="*/ 0 h 1325563"/>
              <a:gd name="connsiteX4" fmla="*/ 2038567 w 3253033"/>
              <a:gd name="connsiteY4" fmla="*/ 0 h 1325563"/>
              <a:gd name="connsiteX5" fmla="*/ 2613270 w 3253033"/>
              <a:gd name="connsiteY5" fmla="*/ 0 h 1325563"/>
              <a:gd name="connsiteX6" fmla="*/ 3253033 w 3253033"/>
              <a:gd name="connsiteY6" fmla="*/ 0 h 1325563"/>
              <a:gd name="connsiteX7" fmla="*/ 3253033 w 3253033"/>
              <a:gd name="connsiteY7" fmla="*/ 441854 h 1325563"/>
              <a:gd name="connsiteX8" fmla="*/ 3253033 w 3253033"/>
              <a:gd name="connsiteY8" fmla="*/ 857197 h 1325563"/>
              <a:gd name="connsiteX9" fmla="*/ 3253033 w 3253033"/>
              <a:gd name="connsiteY9" fmla="*/ 1325563 h 1325563"/>
              <a:gd name="connsiteX10" fmla="*/ 2775921 w 3253033"/>
              <a:gd name="connsiteY10" fmla="*/ 1325563 h 1325563"/>
              <a:gd name="connsiteX11" fmla="*/ 2331340 w 3253033"/>
              <a:gd name="connsiteY11" fmla="*/ 1325563 h 1325563"/>
              <a:gd name="connsiteX12" fmla="*/ 1756638 w 3253033"/>
              <a:gd name="connsiteY12" fmla="*/ 1325563 h 1325563"/>
              <a:gd name="connsiteX13" fmla="*/ 1279526 w 3253033"/>
              <a:gd name="connsiteY13" fmla="*/ 1325563 h 1325563"/>
              <a:gd name="connsiteX14" fmla="*/ 704824 w 3253033"/>
              <a:gd name="connsiteY14" fmla="*/ 1325563 h 1325563"/>
              <a:gd name="connsiteX15" fmla="*/ 0 w 3253033"/>
              <a:gd name="connsiteY15" fmla="*/ 1325563 h 1325563"/>
              <a:gd name="connsiteX16" fmla="*/ 0 w 3253033"/>
              <a:gd name="connsiteY16" fmla="*/ 896964 h 1325563"/>
              <a:gd name="connsiteX17" fmla="*/ 0 w 3253033"/>
              <a:gd name="connsiteY17" fmla="*/ 441854 h 1325563"/>
              <a:gd name="connsiteX18" fmla="*/ 0 w 3253033"/>
              <a:gd name="connsiteY18" fmla="*/ 0 h 1325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253033" h="1325563" fill="none" extrusionOk="0">
                <a:moveTo>
                  <a:pt x="0" y="0"/>
                </a:moveTo>
                <a:cubicBezTo>
                  <a:pt x="234161" y="-49807"/>
                  <a:pt x="347256" y="41102"/>
                  <a:pt x="477112" y="0"/>
                </a:cubicBezTo>
                <a:cubicBezTo>
                  <a:pt x="606968" y="-41102"/>
                  <a:pt x="912728" y="58064"/>
                  <a:pt x="1051814" y="0"/>
                </a:cubicBezTo>
                <a:cubicBezTo>
                  <a:pt x="1190900" y="-58064"/>
                  <a:pt x="1390352" y="52465"/>
                  <a:pt x="1561456" y="0"/>
                </a:cubicBezTo>
                <a:cubicBezTo>
                  <a:pt x="1732560" y="-52465"/>
                  <a:pt x="1815850" y="24204"/>
                  <a:pt x="2038567" y="0"/>
                </a:cubicBezTo>
                <a:cubicBezTo>
                  <a:pt x="2261284" y="-24204"/>
                  <a:pt x="2462655" y="43955"/>
                  <a:pt x="2613270" y="0"/>
                </a:cubicBezTo>
                <a:cubicBezTo>
                  <a:pt x="2763885" y="-43955"/>
                  <a:pt x="2941873" y="16514"/>
                  <a:pt x="3253033" y="0"/>
                </a:cubicBezTo>
                <a:cubicBezTo>
                  <a:pt x="3269219" y="142793"/>
                  <a:pt x="3251011" y="261476"/>
                  <a:pt x="3253033" y="441854"/>
                </a:cubicBezTo>
                <a:cubicBezTo>
                  <a:pt x="3255055" y="622232"/>
                  <a:pt x="3218120" y="753601"/>
                  <a:pt x="3253033" y="857197"/>
                </a:cubicBezTo>
                <a:cubicBezTo>
                  <a:pt x="3287946" y="960793"/>
                  <a:pt x="3221450" y="1179021"/>
                  <a:pt x="3253033" y="1325563"/>
                </a:cubicBezTo>
                <a:cubicBezTo>
                  <a:pt x="3096698" y="1379328"/>
                  <a:pt x="2923645" y="1299389"/>
                  <a:pt x="2775921" y="1325563"/>
                </a:cubicBezTo>
                <a:cubicBezTo>
                  <a:pt x="2628197" y="1351737"/>
                  <a:pt x="2487291" y="1284262"/>
                  <a:pt x="2331340" y="1325563"/>
                </a:cubicBezTo>
                <a:cubicBezTo>
                  <a:pt x="2175389" y="1366864"/>
                  <a:pt x="1876842" y="1276139"/>
                  <a:pt x="1756638" y="1325563"/>
                </a:cubicBezTo>
                <a:cubicBezTo>
                  <a:pt x="1636434" y="1374987"/>
                  <a:pt x="1500772" y="1296169"/>
                  <a:pt x="1279526" y="1325563"/>
                </a:cubicBezTo>
                <a:cubicBezTo>
                  <a:pt x="1058280" y="1354957"/>
                  <a:pt x="900430" y="1257762"/>
                  <a:pt x="704824" y="1325563"/>
                </a:cubicBezTo>
                <a:cubicBezTo>
                  <a:pt x="509218" y="1393364"/>
                  <a:pt x="157103" y="1251825"/>
                  <a:pt x="0" y="1325563"/>
                </a:cubicBezTo>
                <a:cubicBezTo>
                  <a:pt x="-34568" y="1160433"/>
                  <a:pt x="41809" y="988826"/>
                  <a:pt x="0" y="896964"/>
                </a:cubicBezTo>
                <a:cubicBezTo>
                  <a:pt x="-41809" y="805102"/>
                  <a:pt x="19583" y="574594"/>
                  <a:pt x="0" y="441854"/>
                </a:cubicBezTo>
                <a:cubicBezTo>
                  <a:pt x="-19583" y="309114"/>
                  <a:pt x="21614" y="88711"/>
                  <a:pt x="0" y="0"/>
                </a:cubicBezTo>
                <a:close/>
              </a:path>
              <a:path w="3253033" h="1325563" stroke="0" extrusionOk="0">
                <a:moveTo>
                  <a:pt x="0" y="0"/>
                </a:moveTo>
                <a:cubicBezTo>
                  <a:pt x="238797" y="-30354"/>
                  <a:pt x="374971" y="59621"/>
                  <a:pt x="509642" y="0"/>
                </a:cubicBezTo>
                <a:cubicBezTo>
                  <a:pt x="644313" y="-59621"/>
                  <a:pt x="855026" y="52451"/>
                  <a:pt x="954223" y="0"/>
                </a:cubicBezTo>
                <a:cubicBezTo>
                  <a:pt x="1053420" y="-52451"/>
                  <a:pt x="1373338" y="42165"/>
                  <a:pt x="1561456" y="0"/>
                </a:cubicBezTo>
                <a:cubicBezTo>
                  <a:pt x="1749574" y="-42165"/>
                  <a:pt x="1828374" y="48488"/>
                  <a:pt x="2071098" y="0"/>
                </a:cubicBezTo>
                <a:cubicBezTo>
                  <a:pt x="2313822" y="-48488"/>
                  <a:pt x="2374191" y="37822"/>
                  <a:pt x="2580740" y="0"/>
                </a:cubicBezTo>
                <a:cubicBezTo>
                  <a:pt x="2787289" y="-37822"/>
                  <a:pt x="3033681" y="14985"/>
                  <a:pt x="3253033" y="0"/>
                </a:cubicBezTo>
                <a:cubicBezTo>
                  <a:pt x="3289172" y="127289"/>
                  <a:pt x="3244551" y="294901"/>
                  <a:pt x="3253033" y="415343"/>
                </a:cubicBezTo>
                <a:cubicBezTo>
                  <a:pt x="3261515" y="535785"/>
                  <a:pt x="3248239" y="656329"/>
                  <a:pt x="3253033" y="857197"/>
                </a:cubicBezTo>
                <a:cubicBezTo>
                  <a:pt x="3257827" y="1058065"/>
                  <a:pt x="3223361" y="1169405"/>
                  <a:pt x="3253033" y="1325563"/>
                </a:cubicBezTo>
                <a:cubicBezTo>
                  <a:pt x="3152125" y="1347078"/>
                  <a:pt x="2916888" y="1294518"/>
                  <a:pt x="2775921" y="1325563"/>
                </a:cubicBezTo>
                <a:cubicBezTo>
                  <a:pt x="2634954" y="1356608"/>
                  <a:pt x="2415140" y="1298500"/>
                  <a:pt x="2233749" y="1325563"/>
                </a:cubicBezTo>
                <a:cubicBezTo>
                  <a:pt x="2052358" y="1352626"/>
                  <a:pt x="1938970" y="1272430"/>
                  <a:pt x="1724107" y="1325563"/>
                </a:cubicBezTo>
                <a:cubicBezTo>
                  <a:pt x="1509244" y="1378696"/>
                  <a:pt x="1295801" y="1300952"/>
                  <a:pt x="1116875" y="1325563"/>
                </a:cubicBezTo>
                <a:cubicBezTo>
                  <a:pt x="937949" y="1350174"/>
                  <a:pt x="637822" y="1278932"/>
                  <a:pt x="509642" y="1325563"/>
                </a:cubicBezTo>
                <a:cubicBezTo>
                  <a:pt x="381462" y="1372194"/>
                  <a:pt x="197241" y="1285562"/>
                  <a:pt x="0" y="1325563"/>
                </a:cubicBezTo>
                <a:cubicBezTo>
                  <a:pt x="-29600" y="1210772"/>
                  <a:pt x="31654" y="1074355"/>
                  <a:pt x="0" y="883709"/>
                </a:cubicBezTo>
                <a:cubicBezTo>
                  <a:pt x="-31654" y="693063"/>
                  <a:pt x="37454" y="645782"/>
                  <a:pt x="0" y="455110"/>
                </a:cubicBezTo>
                <a:cubicBezTo>
                  <a:pt x="-37454" y="264438"/>
                  <a:pt x="29606" y="220263"/>
                  <a:pt x="0" y="0"/>
                </a:cubicBezTo>
                <a:close/>
              </a:path>
            </a:pathLst>
          </a:custGeom>
          <a:ln w="15875" cmpd="dbl">
            <a:solidFill>
              <a:schemeClr val="tx1"/>
            </a:solidFill>
            <a:extLst>
              <a:ext uri="{C807C97D-BFC1-408E-A445-0C87EB9F89A2}">
                <ask:lineSketchStyleProps xmlns:ask="http://schemas.microsoft.com/office/drawing/2018/sketchyshapes" sd="1219033472">
                  <ask:type>
                    <ask:lineSketchScribble/>
                  </ask:type>
                </ask:lineSketchStyleProps>
              </a:ext>
            </a:extLst>
          </a:ln>
        </p:spPr>
        <p:txBody>
          <a:bodyPr>
            <a:normAutofit fontScale="90000"/>
          </a:bodyPr>
          <a:lstStyle/>
          <a:p>
            <a:r>
              <a:rPr lang="en-US" sz="3900" u="sng" dirty="0"/>
              <a:t>Sustainable Cycle </a:t>
            </a:r>
            <a:r>
              <a:rPr lang="en-US" sz="3300" dirty="0"/>
              <a:t>Teaching University</a:t>
            </a:r>
          </a:p>
        </p:txBody>
      </p:sp>
      <p:sp>
        <p:nvSpPr>
          <p:cNvPr id="4" name="Rectangle: Rounded Corners 3">
            <a:extLst>
              <a:ext uri="{FF2B5EF4-FFF2-40B4-BE49-F238E27FC236}">
                <a16:creationId xmlns:a16="http://schemas.microsoft.com/office/drawing/2014/main" id="{B8D9D3E0-3CC9-814E-EC53-CD3D547F716D}"/>
              </a:ext>
            </a:extLst>
          </p:cNvPr>
          <p:cNvSpPr/>
          <p:nvPr/>
        </p:nvSpPr>
        <p:spPr>
          <a:xfrm>
            <a:off x="5243388" y="300395"/>
            <a:ext cx="3113904" cy="2113005"/>
          </a:xfrm>
          <a:prstGeom prst="roundRect">
            <a:avLst/>
          </a:prstGeom>
          <a:solidFill>
            <a:schemeClr val="accent1">
              <a:lumMod val="40000"/>
              <a:lumOff val="6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200" b="1" u="sng" dirty="0">
                <a:solidFill>
                  <a:schemeClr val="tx1"/>
                </a:solidFill>
              </a:rPr>
              <a:t>Semester #1</a:t>
            </a:r>
          </a:p>
          <a:p>
            <a:pPr marL="285750" indent="-285750">
              <a:buFont typeface="Courier New" panose="02070309020205020404" pitchFamily="49" charset="0"/>
              <a:buChar char="o"/>
            </a:pPr>
            <a:r>
              <a:rPr lang="en-US" sz="2000" dirty="0">
                <a:solidFill>
                  <a:schemeClr val="tx1"/>
                </a:solidFill>
              </a:rPr>
              <a:t>Research topic</a:t>
            </a:r>
          </a:p>
          <a:p>
            <a:pPr marL="285750" indent="-285750">
              <a:buFont typeface="Courier New" panose="02070309020205020404" pitchFamily="49" charset="0"/>
              <a:buChar char="o"/>
            </a:pPr>
            <a:r>
              <a:rPr lang="en-US" sz="2000" dirty="0">
                <a:solidFill>
                  <a:schemeClr val="tx1"/>
                </a:solidFill>
              </a:rPr>
              <a:t>Literature search </a:t>
            </a:r>
          </a:p>
          <a:p>
            <a:pPr marL="285750" indent="-285750">
              <a:buFont typeface="Courier New" panose="02070309020205020404" pitchFamily="49" charset="0"/>
              <a:buChar char="o"/>
            </a:pPr>
            <a:r>
              <a:rPr lang="en-US" sz="2000" dirty="0">
                <a:solidFill>
                  <a:schemeClr val="tx1"/>
                </a:solidFill>
              </a:rPr>
              <a:t>Team building</a:t>
            </a:r>
          </a:p>
          <a:p>
            <a:pPr marL="285750" indent="-285750">
              <a:buFont typeface="Courier New" panose="02070309020205020404" pitchFamily="49" charset="0"/>
              <a:buChar char="o"/>
            </a:pPr>
            <a:r>
              <a:rPr lang="en-US" sz="2000" dirty="0">
                <a:solidFill>
                  <a:schemeClr val="tx1"/>
                </a:solidFill>
              </a:rPr>
              <a:t>Method development</a:t>
            </a:r>
          </a:p>
          <a:p>
            <a:pPr algn="ctr"/>
            <a:endParaRPr lang="en-US" dirty="0">
              <a:solidFill>
                <a:schemeClr val="bg1"/>
              </a:solidFill>
            </a:endParaRPr>
          </a:p>
        </p:txBody>
      </p:sp>
      <p:sp>
        <p:nvSpPr>
          <p:cNvPr id="5" name="Rectangle: Rounded Corners 4">
            <a:extLst>
              <a:ext uri="{FF2B5EF4-FFF2-40B4-BE49-F238E27FC236}">
                <a16:creationId xmlns:a16="http://schemas.microsoft.com/office/drawing/2014/main" id="{D50C2391-ABF7-D53D-CE93-AC4E0FE91C1D}"/>
              </a:ext>
            </a:extLst>
          </p:cNvPr>
          <p:cNvSpPr/>
          <p:nvPr/>
        </p:nvSpPr>
        <p:spPr>
          <a:xfrm>
            <a:off x="8755591" y="2466659"/>
            <a:ext cx="3113904" cy="2113005"/>
          </a:xfrm>
          <a:prstGeom prst="roundRect">
            <a:avLst/>
          </a:prstGeom>
          <a:solidFill>
            <a:schemeClr val="accent4">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200" b="1" u="sng" dirty="0">
                <a:solidFill>
                  <a:schemeClr val="tx1"/>
                </a:solidFill>
              </a:rPr>
              <a:t>Semester #2</a:t>
            </a:r>
          </a:p>
          <a:p>
            <a:pPr marL="285750" indent="-285750">
              <a:buFont typeface="Courier New" panose="02070309020205020404" pitchFamily="49" charset="0"/>
              <a:buChar char="o"/>
            </a:pPr>
            <a:r>
              <a:rPr lang="en-US" sz="2000" dirty="0">
                <a:solidFill>
                  <a:schemeClr val="tx1"/>
                </a:solidFill>
              </a:rPr>
              <a:t>Finalize method (instruments)</a:t>
            </a:r>
          </a:p>
          <a:p>
            <a:pPr marL="285750" indent="-285750">
              <a:buFont typeface="Courier New" panose="02070309020205020404" pitchFamily="49" charset="0"/>
              <a:buChar char="o"/>
            </a:pPr>
            <a:r>
              <a:rPr lang="en-US" sz="2000" dirty="0">
                <a:solidFill>
                  <a:schemeClr val="tx1"/>
                </a:solidFill>
              </a:rPr>
              <a:t>IRB (as necessary)</a:t>
            </a:r>
          </a:p>
          <a:p>
            <a:pPr marL="285750" indent="-285750">
              <a:buFont typeface="Courier New" panose="02070309020205020404" pitchFamily="49" charset="0"/>
              <a:buChar char="o"/>
            </a:pPr>
            <a:r>
              <a:rPr lang="en-US" sz="2000" dirty="0">
                <a:solidFill>
                  <a:schemeClr val="tx1"/>
                </a:solidFill>
              </a:rPr>
              <a:t>Write method section</a:t>
            </a:r>
          </a:p>
          <a:p>
            <a:pPr marL="285750" indent="-285750">
              <a:buFont typeface="Courier New" panose="02070309020205020404" pitchFamily="49" charset="0"/>
              <a:buChar char="o"/>
            </a:pPr>
            <a:endParaRPr lang="en-US" sz="2000" dirty="0">
              <a:solidFill>
                <a:schemeClr val="bg1"/>
              </a:solidFill>
            </a:endParaRPr>
          </a:p>
        </p:txBody>
      </p:sp>
      <p:sp>
        <p:nvSpPr>
          <p:cNvPr id="6" name="Rectangle: Rounded Corners 5">
            <a:extLst>
              <a:ext uri="{FF2B5EF4-FFF2-40B4-BE49-F238E27FC236}">
                <a16:creationId xmlns:a16="http://schemas.microsoft.com/office/drawing/2014/main" id="{62E49E05-EC0C-09E8-CA20-D804EB209174}"/>
              </a:ext>
            </a:extLst>
          </p:cNvPr>
          <p:cNvSpPr/>
          <p:nvPr/>
        </p:nvSpPr>
        <p:spPr>
          <a:xfrm>
            <a:off x="5243388" y="4579664"/>
            <a:ext cx="3113904" cy="2113005"/>
          </a:xfrm>
          <a:prstGeom prst="roundRect">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200" b="1" u="sng" dirty="0">
                <a:solidFill>
                  <a:schemeClr val="tx1"/>
                </a:solidFill>
              </a:rPr>
              <a:t>Semester #3</a:t>
            </a:r>
          </a:p>
          <a:p>
            <a:pPr marL="285750" indent="-285750">
              <a:buFont typeface="Courier New" panose="02070309020205020404" pitchFamily="49" charset="0"/>
              <a:buChar char="o"/>
            </a:pPr>
            <a:r>
              <a:rPr lang="en-US" sz="2000" dirty="0">
                <a:solidFill>
                  <a:schemeClr val="tx1"/>
                </a:solidFill>
              </a:rPr>
              <a:t>Collect data</a:t>
            </a:r>
          </a:p>
          <a:p>
            <a:pPr marL="285750" indent="-285750">
              <a:buFont typeface="Courier New" panose="02070309020205020404" pitchFamily="49" charset="0"/>
              <a:buChar char="o"/>
            </a:pPr>
            <a:r>
              <a:rPr lang="en-US" sz="2000" dirty="0">
                <a:solidFill>
                  <a:schemeClr val="tx1"/>
                </a:solidFill>
              </a:rPr>
              <a:t>Clean/organize data</a:t>
            </a:r>
          </a:p>
          <a:p>
            <a:pPr marL="285750" indent="-285750">
              <a:buFont typeface="Courier New" panose="02070309020205020404" pitchFamily="49" charset="0"/>
              <a:buChar char="o"/>
            </a:pPr>
            <a:r>
              <a:rPr lang="en-US" sz="2000" dirty="0">
                <a:solidFill>
                  <a:schemeClr val="tx1"/>
                </a:solidFill>
              </a:rPr>
              <a:t>Finish method section (participant info)</a:t>
            </a:r>
          </a:p>
          <a:p>
            <a:pPr marL="285750" indent="-285750">
              <a:buFont typeface="Courier New" panose="02070309020205020404" pitchFamily="49" charset="0"/>
              <a:buChar char="o"/>
            </a:pPr>
            <a:endParaRPr lang="en-US" sz="2000" dirty="0">
              <a:solidFill>
                <a:schemeClr val="bg1"/>
              </a:solidFill>
            </a:endParaRPr>
          </a:p>
        </p:txBody>
      </p:sp>
      <p:sp>
        <p:nvSpPr>
          <p:cNvPr id="7" name="Rectangle: Rounded Corners 6">
            <a:extLst>
              <a:ext uri="{FF2B5EF4-FFF2-40B4-BE49-F238E27FC236}">
                <a16:creationId xmlns:a16="http://schemas.microsoft.com/office/drawing/2014/main" id="{02A7C4C3-DFB5-DB8E-8189-CD58A660BDC9}"/>
              </a:ext>
            </a:extLst>
          </p:cNvPr>
          <p:cNvSpPr/>
          <p:nvPr/>
        </p:nvSpPr>
        <p:spPr>
          <a:xfrm>
            <a:off x="1731185" y="2413400"/>
            <a:ext cx="3113904" cy="2113005"/>
          </a:xfrm>
          <a:prstGeom prst="roundRect">
            <a:avLst/>
          </a:prstGeom>
          <a:solidFill>
            <a:schemeClr val="tx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200" b="1" u="sng" dirty="0">
                <a:solidFill>
                  <a:schemeClr val="tx1"/>
                </a:solidFill>
              </a:rPr>
              <a:t>Semester #4</a:t>
            </a:r>
          </a:p>
          <a:p>
            <a:pPr marL="285750" indent="-285750">
              <a:buFont typeface="Courier New" panose="02070309020205020404" pitchFamily="49" charset="0"/>
              <a:buChar char="o"/>
            </a:pPr>
            <a:r>
              <a:rPr lang="en-US" sz="2000" dirty="0">
                <a:solidFill>
                  <a:schemeClr val="tx1"/>
                </a:solidFill>
              </a:rPr>
              <a:t>Analyze data</a:t>
            </a:r>
          </a:p>
          <a:p>
            <a:pPr marL="285750" indent="-285750">
              <a:buFont typeface="Courier New" panose="02070309020205020404" pitchFamily="49" charset="0"/>
              <a:buChar char="o"/>
            </a:pPr>
            <a:r>
              <a:rPr lang="en-US" sz="2000" dirty="0">
                <a:solidFill>
                  <a:schemeClr val="tx1"/>
                </a:solidFill>
              </a:rPr>
              <a:t>Write-up and submit for publication</a:t>
            </a:r>
            <a:endParaRPr lang="en-US" sz="2000" i="1" dirty="0">
              <a:solidFill>
                <a:schemeClr val="tx1"/>
              </a:solidFill>
            </a:endParaRPr>
          </a:p>
          <a:p>
            <a:pPr marL="285750" indent="-285750">
              <a:buFont typeface="Courier New" panose="02070309020205020404" pitchFamily="49" charset="0"/>
              <a:buChar char="o"/>
            </a:pPr>
            <a:endParaRPr lang="en-US" sz="2000" dirty="0">
              <a:solidFill>
                <a:schemeClr val="bg1"/>
              </a:solidFill>
            </a:endParaRPr>
          </a:p>
          <a:p>
            <a:pPr marL="285750" indent="-285750">
              <a:buFont typeface="Courier New" panose="02070309020205020404" pitchFamily="49" charset="0"/>
              <a:buChar char="o"/>
            </a:pPr>
            <a:endParaRPr lang="en-US" sz="2000" dirty="0">
              <a:solidFill>
                <a:schemeClr val="bg1"/>
              </a:solidFill>
            </a:endParaRPr>
          </a:p>
        </p:txBody>
      </p:sp>
      <p:sp>
        <p:nvSpPr>
          <p:cNvPr id="8" name="Arrow: Right 7">
            <a:extLst>
              <a:ext uri="{FF2B5EF4-FFF2-40B4-BE49-F238E27FC236}">
                <a16:creationId xmlns:a16="http://schemas.microsoft.com/office/drawing/2014/main" id="{6B3CC233-9F97-643C-1749-53F0B164EB30}"/>
              </a:ext>
            </a:extLst>
          </p:cNvPr>
          <p:cNvSpPr/>
          <p:nvPr/>
        </p:nvSpPr>
        <p:spPr>
          <a:xfrm rot="2694389">
            <a:off x="8320843" y="1141954"/>
            <a:ext cx="1984251" cy="929103"/>
          </a:xfrm>
          <a:prstGeom prst="rightArrow">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Arrow: Right 8">
            <a:extLst>
              <a:ext uri="{FF2B5EF4-FFF2-40B4-BE49-F238E27FC236}">
                <a16:creationId xmlns:a16="http://schemas.microsoft.com/office/drawing/2014/main" id="{74785499-07B4-3376-ADE3-58072CE80205}"/>
              </a:ext>
            </a:extLst>
          </p:cNvPr>
          <p:cNvSpPr/>
          <p:nvPr/>
        </p:nvSpPr>
        <p:spPr>
          <a:xfrm rot="8060517">
            <a:off x="8294744" y="5094140"/>
            <a:ext cx="1984251" cy="929103"/>
          </a:xfrm>
          <a:prstGeom prst="rightArrow">
            <a:avLst/>
          </a:prstGeom>
          <a:solidFill>
            <a:schemeClr val="accent4">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rrow: Right 9">
            <a:extLst>
              <a:ext uri="{FF2B5EF4-FFF2-40B4-BE49-F238E27FC236}">
                <a16:creationId xmlns:a16="http://schemas.microsoft.com/office/drawing/2014/main" id="{0B6A6EBD-F4E7-F7DB-A42A-A5E8C8233C6F}"/>
              </a:ext>
            </a:extLst>
          </p:cNvPr>
          <p:cNvSpPr/>
          <p:nvPr/>
        </p:nvSpPr>
        <p:spPr>
          <a:xfrm rot="13488276">
            <a:off x="3219969" y="4875837"/>
            <a:ext cx="1984251" cy="929103"/>
          </a:xfrm>
          <a:prstGeom prst="rightArrow">
            <a:avLst/>
          </a:prstGeom>
          <a:solidFill>
            <a:schemeClr val="accent6">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Arrow: Right 10">
            <a:extLst>
              <a:ext uri="{FF2B5EF4-FFF2-40B4-BE49-F238E27FC236}">
                <a16:creationId xmlns:a16="http://schemas.microsoft.com/office/drawing/2014/main" id="{5C0E6BCF-1003-4AD0-CB75-03A5768EC779}"/>
              </a:ext>
            </a:extLst>
          </p:cNvPr>
          <p:cNvSpPr/>
          <p:nvPr/>
        </p:nvSpPr>
        <p:spPr>
          <a:xfrm rot="19353712">
            <a:off x="3163437" y="1141953"/>
            <a:ext cx="2416862" cy="929103"/>
          </a:xfrm>
          <a:prstGeom prst="rightArrow">
            <a:avLst>
              <a:gd name="adj1" fmla="val 63362"/>
              <a:gd name="adj2" fmla="val 50000"/>
            </a:avLst>
          </a:prstGeom>
          <a:solidFill>
            <a:schemeClr val="tx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i="1" dirty="0">
                <a:solidFill>
                  <a:schemeClr val="tx1"/>
                </a:solidFill>
              </a:rPr>
              <a:t>Seek funding/</a:t>
            </a:r>
          </a:p>
          <a:p>
            <a:pPr algn="ctr"/>
            <a:r>
              <a:rPr lang="en-US" i="1" dirty="0">
                <a:solidFill>
                  <a:schemeClr val="tx1"/>
                </a:solidFill>
              </a:rPr>
              <a:t>Plan your follow-up</a:t>
            </a:r>
          </a:p>
        </p:txBody>
      </p:sp>
      <p:sp>
        <p:nvSpPr>
          <p:cNvPr id="12" name="TextBox 11">
            <a:extLst>
              <a:ext uri="{FF2B5EF4-FFF2-40B4-BE49-F238E27FC236}">
                <a16:creationId xmlns:a16="http://schemas.microsoft.com/office/drawing/2014/main" id="{B0BB6C38-91D5-C0FF-C4D7-BE6F594D4880}"/>
              </a:ext>
            </a:extLst>
          </p:cNvPr>
          <p:cNvSpPr txBox="1"/>
          <p:nvPr/>
        </p:nvSpPr>
        <p:spPr>
          <a:xfrm>
            <a:off x="121898" y="5953638"/>
            <a:ext cx="4580233" cy="830997"/>
          </a:xfrm>
          <a:prstGeom prst="rect">
            <a:avLst/>
          </a:prstGeom>
          <a:noFill/>
        </p:spPr>
        <p:txBody>
          <a:bodyPr wrap="square" rtlCol="0">
            <a:spAutoFit/>
          </a:bodyPr>
          <a:lstStyle/>
          <a:p>
            <a:r>
              <a:rPr lang="en-US" sz="1600" i="1" dirty="0"/>
              <a:t>Remember to think about the “non-movables” that may be embedded in your research (e.g., business timelines, access to student research participants)</a:t>
            </a:r>
          </a:p>
        </p:txBody>
      </p:sp>
    </p:spTree>
    <p:extLst>
      <p:ext uri="{BB962C8B-B14F-4D97-AF65-F5344CB8AC3E}">
        <p14:creationId xmlns:p14="http://schemas.microsoft.com/office/powerpoint/2010/main" val="3164407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wipe(right)">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ipe(down)">
                                      <p:cBhvr>
                                        <p:cTn id="26" dur="50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wipe(down)">
                                      <p:cBhvr>
                                        <p:cTn id="34" dur="500"/>
                                        <p:tgtEl>
                                          <p:spTgt spid="11"/>
                                        </p:tgtEl>
                                      </p:cBhvr>
                                    </p:animEffect>
                                  </p:childTnLst>
                                </p:cTn>
                              </p:par>
                            </p:childTnLst>
                          </p:cTn>
                        </p:par>
                        <p:par>
                          <p:cTn id="35" fill="hold">
                            <p:stCondLst>
                              <p:cond delay="500"/>
                            </p:stCondLst>
                            <p:childTnLst>
                              <p:par>
                                <p:cTn id="36" presetID="10" presetClass="entr" presetSubtype="0" fill="hold" grpId="0" nodeType="afterEffect">
                                  <p:stCondLst>
                                    <p:cond delay="100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B00B32-A074-1372-958B-5E1F4CB15AEB}"/>
              </a:ext>
            </a:extLst>
          </p:cNvPr>
          <p:cNvSpPr>
            <a:spLocks noGrp="1"/>
          </p:cNvSpPr>
          <p:nvPr>
            <p:ph type="title"/>
          </p:nvPr>
        </p:nvSpPr>
        <p:spPr/>
        <p:txBody>
          <a:bodyPr/>
          <a:lstStyle/>
          <a:p>
            <a:r>
              <a:rPr lang="en-US" dirty="0"/>
              <a:t>Zoomed Out:</a:t>
            </a:r>
          </a:p>
        </p:txBody>
      </p:sp>
      <p:graphicFrame>
        <p:nvGraphicFramePr>
          <p:cNvPr id="4" name="Content Placeholder 3">
            <a:extLst>
              <a:ext uri="{FF2B5EF4-FFF2-40B4-BE49-F238E27FC236}">
                <a16:creationId xmlns:a16="http://schemas.microsoft.com/office/drawing/2014/main" id="{61A76C03-EE4A-D033-8881-CA76F989514B}"/>
              </a:ext>
            </a:extLst>
          </p:cNvPr>
          <p:cNvGraphicFramePr>
            <a:graphicFrameLocks noGrp="1"/>
          </p:cNvGraphicFramePr>
          <p:nvPr>
            <p:ph idx="1"/>
            <p:extLst>
              <p:ext uri="{D42A27DB-BD31-4B8C-83A1-F6EECF244321}">
                <p14:modId xmlns:p14="http://schemas.microsoft.com/office/powerpoint/2010/main" val="455784738"/>
              </p:ext>
            </p:extLst>
          </p:nvPr>
        </p:nvGraphicFramePr>
        <p:xfrm>
          <a:off x="838200" y="1505114"/>
          <a:ext cx="10515600" cy="20959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Content Placeholder 2">
            <a:extLst>
              <a:ext uri="{FF2B5EF4-FFF2-40B4-BE49-F238E27FC236}">
                <a16:creationId xmlns:a16="http://schemas.microsoft.com/office/drawing/2014/main" id="{6AB9D9DC-0590-84A7-089D-E9A7362FE6BB}"/>
              </a:ext>
            </a:extLst>
          </p:cNvPr>
          <p:cNvSpPr txBox="1">
            <a:spLocks/>
          </p:cNvSpPr>
          <p:nvPr/>
        </p:nvSpPr>
        <p:spPr>
          <a:xfrm>
            <a:off x="838200" y="3723586"/>
            <a:ext cx="10515600" cy="2330827"/>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What are your scholarship threads  and how do the time cycles overlap?</a:t>
            </a:r>
          </a:p>
          <a:p>
            <a:pPr lvl="1"/>
            <a:r>
              <a:rPr lang="en-US" dirty="0"/>
              <a:t>Individual work?</a:t>
            </a:r>
          </a:p>
          <a:p>
            <a:pPr lvl="1"/>
            <a:r>
              <a:rPr lang="en-US" dirty="0"/>
              <a:t>Collaborative projects?</a:t>
            </a:r>
          </a:p>
          <a:p>
            <a:r>
              <a:rPr lang="en-US" dirty="0"/>
              <a:t>What is your research </a:t>
            </a:r>
            <a:r>
              <a:rPr lang="en-US" i="1" dirty="0"/>
              <a:t>agenda? </a:t>
            </a:r>
            <a:r>
              <a:rPr lang="en-US" dirty="0"/>
              <a:t>How do these pieces fit into a larger puzzle?</a:t>
            </a:r>
          </a:p>
        </p:txBody>
      </p:sp>
      <p:sp>
        <p:nvSpPr>
          <p:cNvPr id="3" name="Rectangle: Rounded Corners 2">
            <a:extLst>
              <a:ext uri="{FF2B5EF4-FFF2-40B4-BE49-F238E27FC236}">
                <a16:creationId xmlns:a16="http://schemas.microsoft.com/office/drawing/2014/main" id="{24BF99B2-69BA-0EC1-B549-CA6DEFA108A2}"/>
              </a:ext>
            </a:extLst>
          </p:cNvPr>
          <p:cNvSpPr/>
          <p:nvPr/>
        </p:nvSpPr>
        <p:spPr>
          <a:xfrm>
            <a:off x="649224" y="1568142"/>
            <a:ext cx="3209544" cy="1910352"/>
          </a:xfrm>
          <a:prstGeom prst="round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14FC5752-5813-CA7E-0F35-2650EED75AA1}"/>
              </a:ext>
            </a:extLst>
          </p:cNvPr>
          <p:cNvSpPr/>
          <p:nvPr/>
        </p:nvSpPr>
        <p:spPr>
          <a:xfrm>
            <a:off x="3858768" y="1568142"/>
            <a:ext cx="2999232" cy="1910352"/>
          </a:xfrm>
          <a:prstGeom prst="roundRect">
            <a:avLst/>
          </a:prstGeom>
          <a:no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Rounded Corners 6">
            <a:extLst>
              <a:ext uri="{FF2B5EF4-FFF2-40B4-BE49-F238E27FC236}">
                <a16:creationId xmlns:a16="http://schemas.microsoft.com/office/drawing/2014/main" id="{2FE3B327-AD46-9E3A-B6B8-DF46A66FDA19}"/>
              </a:ext>
            </a:extLst>
          </p:cNvPr>
          <p:cNvSpPr/>
          <p:nvPr/>
        </p:nvSpPr>
        <p:spPr>
          <a:xfrm>
            <a:off x="6858000" y="1551324"/>
            <a:ext cx="2999232" cy="1910352"/>
          </a:xfrm>
          <a:prstGeom prst="roundRect">
            <a:avLst/>
          </a:prstGeom>
          <a:noFill/>
          <a:ln>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9995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fade">
                                      <p:cBhvr>
                                        <p:cTn id="10" dur="500"/>
                                        <p:tgtEl>
                                          <p:spTgt spid="5">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fade">
                                      <p:cBhvr>
                                        <p:cTn id="13" dur="500"/>
                                        <p:tgtEl>
                                          <p:spTgt spid="5">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5">
                                            <p:txEl>
                                              <p:pRg st="3" end="3"/>
                                            </p:txEl>
                                          </p:spTgt>
                                        </p:tgtEl>
                                        <p:attrNameLst>
                                          <p:attrName>style.visibility</p:attrName>
                                        </p:attrNameLst>
                                      </p:cBhvr>
                                      <p:to>
                                        <p:strVal val="visible"/>
                                      </p:to>
                                    </p:set>
                                    <p:animEffect transition="in" filter="fade">
                                      <p:cBhvr>
                                        <p:cTn id="16"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AB08EC7-921F-45B2-9BF2-D931726D438F}"/>
              </a:ext>
            </a:extLst>
          </p:cNvPr>
          <p:cNvSpPr/>
          <p:nvPr/>
        </p:nvSpPr>
        <p:spPr>
          <a:xfrm>
            <a:off x="0" y="3144365"/>
            <a:ext cx="12192000" cy="734866"/>
          </a:xfrm>
          <a:prstGeom prst="rect">
            <a:avLst/>
          </a:prstGeom>
          <a:solidFill>
            <a:schemeClr val="bg2">
              <a:lumMod val="95000"/>
            </a:schemeClr>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4" name="Title 3"/>
          <p:cNvSpPr>
            <a:spLocks noGrp="1"/>
          </p:cNvSpPr>
          <p:nvPr>
            <p:ph type="ctrTitle"/>
          </p:nvPr>
        </p:nvSpPr>
        <p:spPr>
          <a:xfrm>
            <a:off x="396000" y="577611"/>
            <a:ext cx="9436370" cy="602377"/>
          </a:xfrm>
        </p:spPr>
        <p:txBody>
          <a:bodyPr>
            <a:normAutofit fontScale="90000"/>
          </a:bodyPr>
          <a:lstStyle/>
          <a:p>
            <a:r>
              <a:rPr lang="en-US" dirty="0"/>
              <a:t>Example: A (near) decade of research</a:t>
            </a:r>
            <a:br>
              <a:rPr lang="en-US" dirty="0"/>
            </a:br>
            <a:r>
              <a:rPr lang="en-US" dirty="0"/>
              <a:t>The Science of Children’s Ministry</a:t>
            </a:r>
          </a:p>
        </p:txBody>
      </p:sp>
      <p:sp>
        <p:nvSpPr>
          <p:cNvPr id="15" name="Text Placeholder 14">
            <a:extLst>
              <a:ext uri="{FF2B5EF4-FFF2-40B4-BE49-F238E27FC236}">
                <a16:creationId xmlns:a16="http://schemas.microsoft.com/office/drawing/2014/main" id="{2358AEDD-B1F5-4E23-B794-EAE4E09318C3}"/>
              </a:ext>
            </a:extLst>
          </p:cNvPr>
          <p:cNvSpPr>
            <a:spLocks noGrp="1"/>
          </p:cNvSpPr>
          <p:nvPr>
            <p:ph type="body" sz="quarter" idx="13"/>
          </p:nvPr>
        </p:nvSpPr>
        <p:spPr>
          <a:xfrm>
            <a:off x="409252" y="1942596"/>
            <a:ext cx="2962598" cy="492857"/>
          </a:xfrm>
        </p:spPr>
        <p:txBody>
          <a:bodyPr lIns="0" tIns="0" rIns="0" bIns="0">
            <a:noAutofit/>
          </a:bodyPr>
          <a:lstStyle/>
          <a:p>
            <a:r>
              <a:rPr lang="en-US" sz="1800" dirty="0">
                <a:solidFill>
                  <a:schemeClr val="tx1"/>
                </a:solidFill>
              </a:rPr>
              <a:t>Does church matter? (i.e., can’t kids get the benefits at home?)</a:t>
            </a:r>
          </a:p>
        </p:txBody>
      </p:sp>
      <p:sp>
        <p:nvSpPr>
          <p:cNvPr id="16" name="Text Placeholder 15">
            <a:extLst>
              <a:ext uri="{FF2B5EF4-FFF2-40B4-BE49-F238E27FC236}">
                <a16:creationId xmlns:a16="http://schemas.microsoft.com/office/drawing/2014/main" id="{D1B59CDD-1222-4462-9487-54C9581D4F27}"/>
              </a:ext>
            </a:extLst>
          </p:cNvPr>
          <p:cNvSpPr>
            <a:spLocks noGrp="1"/>
          </p:cNvSpPr>
          <p:nvPr>
            <p:ph type="body" sz="quarter" idx="14"/>
          </p:nvPr>
        </p:nvSpPr>
        <p:spPr>
          <a:xfrm>
            <a:off x="409252" y="1631650"/>
            <a:ext cx="2541588" cy="287509"/>
          </a:xfrm>
        </p:spPr>
        <p:txBody>
          <a:bodyPr lIns="0" rIns="0">
            <a:noAutofit/>
          </a:bodyPr>
          <a:lstStyle/>
          <a:p>
            <a:r>
              <a:rPr lang="en-US" sz="1800" b="1" dirty="0"/>
              <a:t>Question 1:</a:t>
            </a:r>
          </a:p>
        </p:txBody>
      </p:sp>
      <p:sp>
        <p:nvSpPr>
          <p:cNvPr id="17" name="Text Placeholder 16">
            <a:extLst>
              <a:ext uri="{FF2B5EF4-FFF2-40B4-BE49-F238E27FC236}">
                <a16:creationId xmlns:a16="http://schemas.microsoft.com/office/drawing/2014/main" id="{492FA010-F8EF-4898-BE8A-7D6F05BA734E}"/>
              </a:ext>
            </a:extLst>
          </p:cNvPr>
          <p:cNvSpPr>
            <a:spLocks noGrp="1"/>
          </p:cNvSpPr>
          <p:nvPr>
            <p:ph type="body" sz="quarter" idx="15"/>
          </p:nvPr>
        </p:nvSpPr>
        <p:spPr>
          <a:xfrm>
            <a:off x="2481408" y="4831272"/>
            <a:ext cx="3119291" cy="492857"/>
          </a:xfrm>
        </p:spPr>
        <p:txBody>
          <a:bodyPr lIns="0" tIns="0" rIns="0" bIns="0">
            <a:noAutofit/>
          </a:bodyPr>
          <a:lstStyle/>
          <a:p>
            <a:r>
              <a:rPr lang="en-US" sz="1800" dirty="0">
                <a:solidFill>
                  <a:schemeClr val="tx1"/>
                </a:solidFill>
              </a:rPr>
              <a:t>How do we measure church-based social support for school-aged kids?</a:t>
            </a:r>
          </a:p>
        </p:txBody>
      </p:sp>
      <p:sp>
        <p:nvSpPr>
          <p:cNvPr id="18" name="Text Placeholder 17">
            <a:extLst>
              <a:ext uri="{FF2B5EF4-FFF2-40B4-BE49-F238E27FC236}">
                <a16:creationId xmlns:a16="http://schemas.microsoft.com/office/drawing/2014/main" id="{AE5A8948-3B90-4240-B7A1-A97CE5FE9AD3}"/>
              </a:ext>
            </a:extLst>
          </p:cNvPr>
          <p:cNvSpPr>
            <a:spLocks noGrp="1"/>
          </p:cNvSpPr>
          <p:nvPr>
            <p:ph type="body" sz="quarter" idx="16"/>
          </p:nvPr>
        </p:nvSpPr>
        <p:spPr/>
        <p:txBody>
          <a:bodyPr lIns="0" rIns="0">
            <a:noAutofit/>
          </a:bodyPr>
          <a:lstStyle/>
          <a:p>
            <a:r>
              <a:rPr lang="en-US" sz="1800" b="1" dirty="0">
                <a:solidFill>
                  <a:schemeClr val="tx1"/>
                </a:solidFill>
              </a:rPr>
              <a:t>Question 2:</a:t>
            </a:r>
          </a:p>
          <a:p>
            <a:endParaRPr lang="en-US" sz="1800" dirty="0">
              <a:solidFill>
                <a:schemeClr val="tx1"/>
              </a:solidFill>
            </a:endParaRPr>
          </a:p>
        </p:txBody>
      </p:sp>
      <p:sp>
        <p:nvSpPr>
          <p:cNvPr id="19" name="Text Placeholder 18">
            <a:extLst>
              <a:ext uri="{FF2B5EF4-FFF2-40B4-BE49-F238E27FC236}">
                <a16:creationId xmlns:a16="http://schemas.microsoft.com/office/drawing/2014/main" id="{340759DA-93C2-4C39-A62A-596D44B8CD8E}"/>
              </a:ext>
            </a:extLst>
          </p:cNvPr>
          <p:cNvSpPr>
            <a:spLocks noGrp="1"/>
          </p:cNvSpPr>
          <p:nvPr>
            <p:ph type="body" sz="quarter" idx="17"/>
          </p:nvPr>
        </p:nvSpPr>
        <p:spPr>
          <a:xfrm>
            <a:off x="4886848" y="1942596"/>
            <a:ext cx="3128439" cy="492857"/>
          </a:xfrm>
        </p:spPr>
        <p:txBody>
          <a:bodyPr lIns="0" tIns="0" rIns="0" bIns="0">
            <a:noAutofit/>
          </a:bodyPr>
          <a:lstStyle/>
          <a:p>
            <a:r>
              <a:rPr lang="en-US" sz="1800" dirty="0">
                <a:solidFill>
                  <a:schemeClr val="tx1"/>
                </a:solidFill>
              </a:rPr>
              <a:t>What is the developmental impact of church-based social support?</a:t>
            </a:r>
          </a:p>
        </p:txBody>
      </p:sp>
      <p:sp>
        <p:nvSpPr>
          <p:cNvPr id="20" name="Text Placeholder 19">
            <a:extLst>
              <a:ext uri="{FF2B5EF4-FFF2-40B4-BE49-F238E27FC236}">
                <a16:creationId xmlns:a16="http://schemas.microsoft.com/office/drawing/2014/main" id="{504C9B21-3516-4DB0-A3A9-F456932D1610}"/>
              </a:ext>
            </a:extLst>
          </p:cNvPr>
          <p:cNvSpPr>
            <a:spLocks noGrp="1"/>
          </p:cNvSpPr>
          <p:nvPr>
            <p:ph type="body" sz="quarter" idx="18"/>
          </p:nvPr>
        </p:nvSpPr>
        <p:spPr>
          <a:xfrm>
            <a:off x="4886849" y="1631650"/>
            <a:ext cx="2541588" cy="287509"/>
          </a:xfrm>
        </p:spPr>
        <p:txBody>
          <a:bodyPr lIns="0" rIns="0">
            <a:noAutofit/>
          </a:bodyPr>
          <a:lstStyle/>
          <a:p>
            <a:r>
              <a:rPr lang="en-US" sz="1800" b="1" dirty="0">
                <a:solidFill>
                  <a:schemeClr val="tx1"/>
                </a:solidFill>
              </a:rPr>
              <a:t>Question 3: </a:t>
            </a:r>
          </a:p>
          <a:p>
            <a:endParaRPr lang="en-US" sz="1800" dirty="0">
              <a:solidFill>
                <a:schemeClr val="tx1"/>
              </a:solidFill>
            </a:endParaRPr>
          </a:p>
        </p:txBody>
      </p:sp>
      <p:sp>
        <p:nvSpPr>
          <p:cNvPr id="21" name="Text Placeholder 20">
            <a:extLst>
              <a:ext uri="{FF2B5EF4-FFF2-40B4-BE49-F238E27FC236}">
                <a16:creationId xmlns:a16="http://schemas.microsoft.com/office/drawing/2014/main" id="{658A4E9C-F5D4-4612-8C5C-D57C032103D4}"/>
              </a:ext>
            </a:extLst>
          </p:cNvPr>
          <p:cNvSpPr>
            <a:spLocks noGrp="1"/>
          </p:cNvSpPr>
          <p:nvPr>
            <p:ph type="body" sz="quarter" idx="19"/>
          </p:nvPr>
        </p:nvSpPr>
        <p:spPr>
          <a:xfrm>
            <a:off x="7063683" y="4831272"/>
            <a:ext cx="3119290" cy="492857"/>
          </a:xfrm>
        </p:spPr>
        <p:txBody>
          <a:bodyPr lIns="0" tIns="0" rIns="0" bIns="0">
            <a:noAutofit/>
          </a:bodyPr>
          <a:lstStyle/>
          <a:p>
            <a:r>
              <a:rPr lang="en-US" sz="1800" dirty="0">
                <a:solidFill>
                  <a:schemeClr val="tx1"/>
                </a:solidFill>
              </a:rPr>
              <a:t>Yeah, but couldn’t it be something </a:t>
            </a:r>
            <a:r>
              <a:rPr lang="en-US" sz="1800" i="1" dirty="0">
                <a:solidFill>
                  <a:schemeClr val="tx1"/>
                </a:solidFill>
              </a:rPr>
              <a:t>else </a:t>
            </a:r>
            <a:r>
              <a:rPr lang="en-US" sz="1800" dirty="0">
                <a:solidFill>
                  <a:schemeClr val="tx1"/>
                </a:solidFill>
              </a:rPr>
              <a:t>causing these outcomes?</a:t>
            </a:r>
          </a:p>
        </p:txBody>
      </p:sp>
      <p:sp>
        <p:nvSpPr>
          <p:cNvPr id="22" name="Text Placeholder 21">
            <a:extLst>
              <a:ext uri="{FF2B5EF4-FFF2-40B4-BE49-F238E27FC236}">
                <a16:creationId xmlns:a16="http://schemas.microsoft.com/office/drawing/2014/main" id="{02FD2FD4-C75C-465D-AA2F-09DCDCBB4B47}"/>
              </a:ext>
            </a:extLst>
          </p:cNvPr>
          <p:cNvSpPr>
            <a:spLocks noGrp="1"/>
          </p:cNvSpPr>
          <p:nvPr>
            <p:ph type="body" sz="quarter" idx="20"/>
          </p:nvPr>
        </p:nvSpPr>
        <p:spPr/>
        <p:txBody>
          <a:bodyPr lIns="0" rIns="0">
            <a:noAutofit/>
          </a:bodyPr>
          <a:lstStyle/>
          <a:p>
            <a:r>
              <a:rPr lang="en-US" sz="1800" b="1" dirty="0">
                <a:solidFill>
                  <a:schemeClr val="tx1"/>
                </a:solidFill>
              </a:rPr>
              <a:t>Question 4:</a:t>
            </a:r>
          </a:p>
          <a:p>
            <a:endParaRPr lang="en-US" sz="1800" dirty="0">
              <a:solidFill>
                <a:schemeClr val="tx1"/>
              </a:solidFill>
            </a:endParaRPr>
          </a:p>
        </p:txBody>
      </p:sp>
      <p:sp>
        <p:nvSpPr>
          <p:cNvPr id="23" name="Text Placeholder 22">
            <a:extLst>
              <a:ext uri="{FF2B5EF4-FFF2-40B4-BE49-F238E27FC236}">
                <a16:creationId xmlns:a16="http://schemas.microsoft.com/office/drawing/2014/main" id="{0A0C3C76-D82E-4E19-8221-CA7BABDBE23B}"/>
              </a:ext>
            </a:extLst>
          </p:cNvPr>
          <p:cNvSpPr>
            <a:spLocks noGrp="1"/>
          </p:cNvSpPr>
          <p:nvPr>
            <p:ph type="body" sz="quarter" idx="21"/>
          </p:nvPr>
        </p:nvSpPr>
        <p:spPr>
          <a:xfrm>
            <a:off x="8643939" y="1942596"/>
            <a:ext cx="3548062" cy="492857"/>
          </a:xfrm>
        </p:spPr>
        <p:txBody>
          <a:bodyPr lIns="0" tIns="0" rIns="0" bIns="0">
            <a:noAutofit/>
          </a:bodyPr>
          <a:lstStyle/>
          <a:p>
            <a:r>
              <a:rPr lang="en-US" sz="1800" dirty="0">
                <a:solidFill>
                  <a:schemeClr val="tx1"/>
                </a:solidFill>
              </a:rPr>
              <a:t>What are the features of church children’s ministries that are supportive for kids?</a:t>
            </a:r>
          </a:p>
        </p:txBody>
      </p:sp>
      <p:sp>
        <p:nvSpPr>
          <p:cNvPr id="24" name="Text Placeholder 23">
            <a:extLst>
              <a:ext uri="{FF2B5EF4-FFF2-40B4-BE49-F238E27FC236}">
                <a16:creationId xmlns:a16="http://schemas.microsoft.com/office/drawing/2014/main" id="{1B749B99-2E89-46AC-B1F8-E392C9C7157D}"/>
              </a:ext>
            </a:extLst>
          </p:cNvPr>
          <p:cNvSpPr>
            <a:spLocks noGrp="1"/>
          </p:cNvSpPr>
          <p:nvPr>
            <p:ph type="body" sz="quarter" idx="22"/>
          </p:nvPr>
        </p:nvSpPr>
        <p:spPr>
          <a:xfrm>
            <a:off x="8623328" y="1594659"/>
            <a:ext cx="2541588" cy="287509"/>
          </a:xfrm>
        </p:spPr>
        <p:txBody>
          <a:bodyPr lIns="0" rIns="0">
            <a:noAutofit/>
          </a:bodyPr>
          <a:lstStyle/>
          <a:p>
            <a:r>
              <a:rPr lang="en-US" sz="1800" b="1" dirty="0">
                <a:solidFill>
                  <a:schemeClr val="tx1"/>
                </a:solidFill>
              </a:rPr>
              <a:t>Question 5: </a:t>
            </a:r>
          </a:p>
          <a:p>
            <a:endParaRPr lang="en-US" sz="1800" dirty="0">
              <a:solidFill>
                <a:schemeClr val="tx1"/>
              </a:solidFill>
            </a:endParaRPr>
          </a:p>
        </p:txBody>
      </p:sp>
      <p:sp>
        <p:nvSpPr>
          <p:cNvPr id="3" name="Parallelogram 2">
            <a:extLst>
              <a:ext uri="{FF2B5EF4-FFF2-40B4-BE49-F238E27FC236}">
                <a16:creationId xmlns:a16="http://schemas.microsoft.com/office/drawing/2014/main" id="{FB383E61-F0AE-4880-B03F-21490F0F5CC9}"/>
              </a:ext>
            </a:extLst>
          </p:cNvPr>
          <p:cNvSpPr/>
          <p:nvPr/>
        </p:nvSpPr>
        <p:spPr>
          <a:xfrm>
            <a:off x="396000" y="3217752"/>
            <a:ext cx="2360452" cy="492857"/>
          </a:xfrm>
          <a:prstGeom prst="parallelogram">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bg1"/>
                </a:solidFill>
              </a:rPr>
              <a:t>Crosby &amp; Smith, 2015</a:t>
            </a:r>
          </a:p>
        </p:txBody>
      </p:sp>
      <p:sp>
        <p:nvSpPr>
          <p:cNvPr id="25" name="Parallelogram 24">
            <a:extLst>
              <a:ext uri="{FF2B5EF4-FFF2-40B4-BE49-F238E27FC236}">
                <a16:creationId xmlns:a16="http://schemas.microsoft.com/office/drawing/2014/main" id="{06BB8F11-A5DF-4CE1-9402-6B6E0731E353}"/>
              </a:ext>
            </a:extLst>
          </p:cNvPr>
          <p:cNvSpPr/>
          <p:nvPr/>
        </p:nvSpPr>
        <p:spPr>
          <a:xfrm>
            <a:off x="2693444" y="3217218"/>
            <a:ext cx="2360452" cy="492857"/>
          </a:xfrm>
          <a:prstGeom prst="parallelogram">
            <a:avLst/>
          </a:prstGeom>
          <a:solidFill>
            <a:schemeClr val="tx1">
              <a:lumMod val="25000"/>
              <a:lumOff val="75000"/>
            </a:schemeClr>
          </a:solidFill>
          <a:ln>
            <a:solidFill>
              <a:schemeClr val="tx1">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rPr>
              <a:t>Crosby, Smith, &amp; Frederick, 2015; Crosby &amp; Smith, 2017; Crosby &amp; Smith, 2018</a:t>
            </a:r>
          </a:p>
        </p:txBody>
      </p:sp>
      <p:sp>
        <p:nvSpPr>
          <p:cNvPr id="26" name="Parallelogram 25">
            <a:extLst>
              <a:ext uri="{FF2B5EF4-FFF2-40B4-BE49-F238E27FC236}">
                <a16:creationId xmlns:a16="http://schemas.microsoft.com/office/drawing/2014/main" id="{808D5F03-027F-4DB8-B20D-838A80968CB0}"/>
              </a:ext>
            </a:extLst>
          </p:cNvPr>
          <p:cNvSpPr/>
          <p:nvPr/>
        </p:nvSpPr>
        <p:spPr>
          <a:xfrm>
            <a:off x="4977417" y="3216684"/>
            <a:ext cx="2360452" cy="492857"/>
          </a:xfrm>
          <a:prstGeom prst="parallelogram">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bg1"/>
                </a:solidFill>
              </a:rPr>
              <a:t>Smith &amp; Crosby, 2017</a:t>
            </a:r>
          </a:p>
        </p:txBody>
      </p:sp>
      <p:sp>
        <p:nvSpPr>
          <p:cNvPr id="27" name="Parallelogram 26">
            <a:extLst>
              <a:ext uri="{FF2B5EF4-FFF2-40B4-BE49-F238E27FC236}">
                <a16:creationId xmlns:a16="http://schemas.microsoft.com/office/drawing/2014/main" id="{9C4F4ECB-4811-4BDD-819F-B92D5B34C592}"/>
              </a:ext>
            </a:extLst>
          </p:cNvPr>
          <p:cNvSpPr/>
          <p:nvPr/>
        </p:nvSpPr>
        <p:spPr>
          <a:xfrm>
            <a:off x="7274861" y="3215082"/>
            <a:ext cx="2360452" cy="492857"/>
          </a:xfrm>
          <a:prstGeom prst="parallelogram">
            <a:avLst/>
          </a:prstGeom>
          <a:solidFill>
            <a:schemeClr val="tx1">
              <a:lumMod val="25000"/>
              <a:lumOff val="75000"/>
            </a:schemeClr>
          </a:solidFill>
          <a:ln>
            <a:solidFill>
              <a:schemeClr val="tx1">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rPr>
              <a:t>Smith &amp; Crosby, 2021</a:t>
            </a:r>
          </a:p>
        </p:txBody>
      </p:sp>
      <p:sp>
        <p:nvSpPr>
          <p:cNvPr id="28" name="Parallelogram 27">
            <a:extLst>
              <a:ext uri="{FF2B5EF4-FFF2-40B4-BE49-F238E27FC236}">
                <a16:creationId xmlns:a16="http://schemas.microsoft.com/office/drawing/2014/main" id="{468D1577-D8DD-4DAF-8D12-F0CBF87102DE}"/>
              </a:ext>
            </a:extLst>
          </p:cNvPr>
          <p:cNvSpPr/>
          <p:nvPr/>
        </p:nvSpPr>
        <p:spPr>
          <a:xfrm>
            <a:off x="9594355" y="3213480"/>
            <a:ext cx="2360452" cy="492857"/>
          </a:xfrm>
          <a:prstGeom prst="parallelogram">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bg1"/>
                </a:solidFill>
              </a:rPr>
              <a:t>Crosby, Smith, LaChausse, Blanchette, &amp; Palardy, 2021</a:t>
            </a:r>
          </a:p>
        </p:txBody>
      </p:sp>
      <p:sp>
        <p:nvSpPr>
          <p:cNvPr id="2" name="Arrow: Up 1">
            <a:extLst>
              <a:ext uri="{FF2B5EF4-FFF2-40B4-BE49-F238E27FC236}">
                <a16:creationId xmlns:a16="http://schemas.microsoft.com/office/drawing/2014/main" id="{1D028CE8-9342-BC05-3F65-253E54D1DAA6}"/>
              </a:ext>
            </a:extLst>
          </p:cNvPr>
          <p:cNvSpPr/>
          <p:nvPr/>
        </p:nvSpPr>
        <p:spPr>
          <a:xfrm rot="20532814">
            <a:off x="179108" y="3855631"/>
            <a:ext cx="424206" cy="999242"/>
          </a:xfrm>
          <a:prstGeom prst="up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D7BE93E5-3B43-6825-8E2F-84F4F9C7B089}"/>
              </a:ext>
            </a:extLst>
          </p:cNvPr>
          <p:cNvSpPr txBox="1"/>
          <p:nvPr/>
        </p:nvSpPr>
        <p:spPr>
          <a:xfrm>
            <a:off x="255093" y="4831272"/>
            <a:ext cx="1953686" cy="646331"/>
          </a:xfrm>
          <a:prstGeom prst="rect">
            <a:avLst/>
          </a:prstGeom>
          <a:noFill/>
        </p:spPr>
        <p:txBody>
          <a:bodyPr wrap="square" rtlCol="0">
            <a:spAutoFit/>
          </a:bodyPr>
          <a:lstStyle/>
          <a:p>
            <a:r>
              <a:rPr lang="en-US" i="1" dirty="0"/>
              <a:t>First conversations started in 2013</a:t>
            </a:r>
          </a:p>
        </p:txBody>
      </p:sp>
      <p:sp>
        <p:nvSpPr>
          <p:cNvPr id="7" name="Callout: Right Arrow 6">
            <a:extLst>
              <a:ext uri="{FF2B5EF4-FFF2-40B4-BE49-F238E27FC236}">
                <a16:creationId xmlns:a16="http://schemas.microsoft.com/office/drawing/2014/main" id="{F06E207F-FE64-DFB7-8713-A52C57D75BA0}"/>
              </a:ext>
            </a:extLst>
          </p:cNvPr>
          <p:cNvSpPr/>
          <p:nvPr/>
        </p:nvSpPr>
        <p:spPr>
          <a:xfrm>
            <a:off x="9894122" y="4083903"/>
            <a:ext cx="2215384" cy="1447863"/>
          </a:xfrm>
          <a:prstGeom prst="rightArrowCallout">
            <a:avLst>
              <a:gd name="adj1" fmla="val 7375"/>
              <a:gd name="adj2" fmla="val 8109"/>
              <a:gd name="adj3" fmla="val 9579"/>
              <a:gd name="adj4" fmla="val 86541"/>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t>Can we help ministries do better (and how), especially for kids who have experienced trauma?</a:t>
            </a:r>
          </a:p>
          <a:p>
            <a:pPr algn="ctr"/>
            <a:r>
              <a:rPr lang="en-US" sz="1000" i="1" dirty="0"/>
              <a:t>Crosby, Smith, Gage, &amp; Blanchette, 2021, Louisville Grant, reachhurtingkids.com</a:t>
            </a:r>
            <a:endParaRPr lang="en-US" sz="1000" dirty="0"/>
          </a:p>
        </p:txBody>
      </p:sp>
    </p:spTree>
    <p:extLst>
      <p:ext uri="{BB962C8B-B14F-4D97-AF65-F5344CB8AC3E}">
        <p14:creationId xmlns:p14="http://schemas.microsoft.com/office/powerpoint/2010/main" val="4594870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666A76-D9B5-4B31-66EF-A5F77CE937EB}"/>
              </a:ext>
            </a:extLst>
          </p:cNvPr>
          <p:cNvSpPr>
            <a:spLocks noGrp="1"/>
          </p:cNvSpPr>
          <p:nvPr>
            <p:ph type="title"/>
          </p:nvPr>
        </p:nvSpPr>
        <p:spPr/>
        <p:txBody>
          <a:bodyPr/>
          <a:lstStyle/>
          <a:p>
            <a:r>
              <a:rPr lang="en-US" dirty="0"/>
              <a:t>Research Project Cycle</a:t>
            </a:r>
          </a:p>
        </p:txBody>
      </p:sp>
      <p:sp>
        <p:nvSpPr>
          <p:cNvPr id="5" name="Text Placeholder 4">
            <a:extLst>
              <a:ext uri="{FF2B5EF4-FFF2-40B4-BE49-F238E27FC236}">
                <a16:creationId xmlns:a16="http://schemas.microsoft.com/office/drawing/2014/main" id="{2AD3EA1F-1574-923D-DCCD-E165988235BA}"/>
              </a:ext>
            </a:extLst>
          </p:cNvPr>
          <p:cNvSpPr>
            <a:spLocks noGrp="1"/>
          </p:cNvSpPr>
          <p:nvPr>
            <p:ph type="body" idx="1"/>
          </p:nvPr>
        </p:nvSpPr>
        <p:spPr>
          <a:xfrm>
            <a:off x="839789" y="1596099"/>
            <a:ext cx="3838538" cy="823912"/>
          </a:xfrm>
        </p:spPr>
        <p:txBody>
          <a:bodyPr/>
          <a:lstStyle/>
          <a:p>
            <a:r>
              <a:rPr lang="en-US" dirty="0"/>
              <a:t>Steps</a:t>
            </a:r>
          </a:p>
        </p:txBody>
      </p:sp>
      <p:sp>
        <p:nvSpPr>
          <p:cNvPr id="3" name="Content Placeholder 2">
            <a:extLst>
              <a:ext uri="{FF2B5EF4-FFF2-40B4-BE49-F238E27FC236}">
                <a16:creationId xmlns:a16="http://schemas.microsoft.com/office/drawing/2014/main" id="{5BA3CB38-EEFD-CC64-7222-202062641E9F}"/>
              </a:ext>
            </a:extLst>
          </p:cNvPr>
          <p:cNvSpPr>
            <a:spLocks noGrp="1"/>
          </p:cNvSpPr>
          <p:nvPr>
            <p:ph sz="half" idx="2"/>
          </p:nvPr>
        </p:nvSpPr>
        <p:spPr>
          <a:xfrm>
            <a:off x="839789" y="2505075"/>
            <a:ext cx="3838538" cy="3684588"/>
          </a:xfrm>
        </p:spPr>
        <p:txBody>
          <a:bodyPr>
            <a:normAutofit fontScale="55000" lnSpcReduction="20000"/>
          </a:bodyPr>
          <a:lstStyle/>
          <a:p>
            <a:r>
              <a:rPr lang="en-US" dirty="0"/>
              <a:t>Literature search (hardest the first time)</a:t>
            </a:r>
          </a:p>
          <a:p>
            <a:r>
              <a:rPr lang="en-US" dirty="0"/>
              <a:t>Question, Design, and a bajillion decision points</a:t>
            </a:r>
          </a:p>
          <a:p>
            <a:r>
              <a:rPr lang="en-US" dirty="0"/>
              <a:t>IRB</a:t>
            </a:r>
          </a:p>
          <a:p>
            <a:pPr lvl="1"/>
            <a:r>
              <a:rPr lang="en-US" dirty="0"/>
              <a:t>Don’t waste the IRB waiting time!</a:t>
            </a:r>
          </a:p>
          <a:p>
            <a:r>
              <a:rPr lang="en-US" dirty="0"/>
              <a:t>Data Collection, Analysis (and more decision points)</a:t>
            </a:r>
          </a:p>
          <a:p>
            <a:r>
              <a:rPr lang="en-US" dirty="0"/>
              <a:t>Write Up, submission, and lots of waiting</a:t>
            </a:r>
          </a:p>
        </p:txBody>
      </p:sp>
      <p:sp>
        <p:nvSpPr>
          <p:cNvPr id="6" name="Text Placeholder 5">
            <a:extLst>
              <a:ext uri="{FF2B5EF4-FFF2-40B4-BE49-F238E27FC236}">
                <a16:creationId xmlns:a16="http://schemas.microsoft.com/office/drawing/2014/main" id="{0118E6D4-ABC3-4882-78FF-F39122600F52}"/>
              </a:ext>
            </a:extLst>
          </p:cNvPr>
          <p:cNvSpPr>
            <a:spLocks noGrp="1"/>
          </p:cNvSpPr>
          <p:nvPr>
            <p:ph type="body" sz="quarter" idx="3"/>
          </p:nvPr>
        </p:nvSpPr>
        <p:spPr>
          <a:xfrm>
            <a:off x="4965405" y="1596099"/>
            <a:ext cx="6389983" cy="823912"/>
          </a:xfrm>
        </p:spPr>
        <p:txBody>
          <a:bodyPr/>
          <a:lstStyle/>
          <a:p>
            <a:r>
              <a:rPr lang="en-US" dirty="0"/>
              <a:t>(Some) Resources</a:t>
            </a:r>
          </a:p>
        </p:txBody>
      </p:sp>
      <p:sp>
        <p:nvSpPr>
          <p:cNvPr id="4" name="Content Placeholder 3">
            <a:extLst>
              <a:ext uri="{FF2B5EF4-FFF2-40B4-BE49-F238E27FC236}">
                <a16:creationId xmlns:a16="http://schemas.microsoft.com/office/drawing/2014/main" id="{2AD111FC-3730-FCE7-9EDE-7F4D934599E4}"/>
              </a:ext>
            </a:extLst>
          </p:cNvPr>
          <p:cNvSpPr>
            <a:spLocks noGrp="1"/>
          </p:cNvSpPr>
          <p:nvPr>
            <p:ph sz="quarter" idx="4"/>
          </p:nvPr>
        </p:nvSpPr>
        <p:spPr>
          <a:xfrm>
            <a:off x="4965405" y="2505075"/>
            <a:ext cx="6389983" cy="3684588"/>
          </a:xfrm>
        </p:spPr>
        <p:txBody>
          <a:bodyPr>
            <a:normAutofit fontScale="55000" lnSpcReduction="20000"/>
          </a:bodyPr>
          <a:lstStyle/>
          <a:p>
            <a:r>
              <a:rPr lang="en-US" dirty="0"/>
              <a:t>Zotero/Mendeley</a:t>
            </a:r>
          </a:p>
          <a:p>
            <a:r>
              <a:rPr lang="en-US" dirty="0"/>
              <a:t>Scopus/Web of Science/Google search alerts</a:t>
            </a:r>
          </a:p>
          <a:p>
            <a:r>
              <a:rPr lang="en-US" dirty="0"/>
              <a:t>Kenneth T. Wang’s Resources: </a:t>
            </a:r>
            <a:r>
              <a:rPr lang="en-US" dirty="0">
                <a:hlinkClick r:id="rId2"/>
              </a:rPr>
              <a:t>https://ktwang.wixsite.com/ktw-home/resources</a:t>
            </a:r>
            <a:r>
              <a:rPr lang="en-US" dirty="0"/>
              <a:t> </a:t>
            </a:r>
          </a:p>
          <a:p>
            <a:pPr lvl="1"/>
            <a:r>
              <a:rPr lang="en-US" dirty="0"/>
              <a:t>Lit Review Note System</a:t>
            </a:r>
          </a:p>
          <a:p>
            <a:pPr lvl="1"/>
            <a:r>
              <a:rPr lang="en-US" dirty="0"/>
              <a:t>Project Plan</a:t>
            </a:r>
          </a:p>
          <a:p>
            <a:pPr lvl="1"/>
            <a:r>
              <a:rPr lang="en-US" dirty="0"/>
              <a:t>Project Measures</a:t>
            </a:r>
          </a:p>
          <a:p>
            <a:pPr lvl="1"/>
            <a:r>
              <a:rPr lang="en-US" i="1" dirty="0"/>
              <a:t>And others</a:t>
            </a:r>
          </a:p>
          <a:p>
            <a:r>
              <a:rPr lang="en-US" dirty="0"/>
              <a:t>AI Tools (e.g., ResearchRabbit.ai, elicit.com) – </a:t>
            </a:r>
            <a:r>
              <a:rPr lang="en-US" i="1" dirty="0"/>
              <a:t>use, but with caution</a:t>
            </a:r>
            <a:endParaRPr lang="en-US" dirty="0"/>
          </a:p>
          <a:p>
            <a:r>
              <a:rPr lang="en-US" i="1" dirty="0"/>
              <a:t>Launching a Successful Research Program at a Teaching University </a:t>
            </a:r>
            <a:r>
              <a:rPr lang="en-US" dirty="0"/>
              <a:t>(Ryan &amp; Milevsky)</a:t>
            </a:r>
          </a:p>
          <a:p>
            <a:r>
              <a:rPr lang="en-US" i="1" dirty="0"/>
              <a:t>Why Aren’t You Writing? Research, Real Talk, Strategies, &amp; Shenanigans </a:t>
            </a:r>
            <a:r>
              <a:rPr lang="en-US" dirty="0"/>
              <a:t>(</a:t>
            </a:r>
            <a:r>
              <a:rPr lang="en-US" dirty="0" err="1"/>
              <a:t>Zumbrunn</a:t>
            </a:r>
            <a:r>
              <a:rPr lang="en-US" dirty="0"/>
              <a:t>)</a:t>
            </a:r>
          </a:p>
          <a:p>
            <a:r>
              <a:rPr lang="en-US" i="1" dirty="0"/>
              <a:t>The Writing Workshop: Write More, Write Better, Be Happier in Academia </a:t>
            </a:r>
            <a:r>
              <a:rPr lang="en-US" dirty="0"/>
              <a:t>(</a:t>
            </a:r>
            <a:r>
              <a:rPr lang="en-US" dirty="0" err="1"/>
              <a:t>Sarnecka</a:t>
            </a:r>
            <a:r>
              <a:rPr lang="en-US" dirty="0"/>
              <a:t>)</a:t>
            </a:r>
            <a:endParaRPr lang="en-US" i="1" dirty="0"/>
          </a:p>
        </p:txBody>
      </p:sp>
      <p:sp>
        <p:nvSpPr>
          <p:cNvPr id="7" name="Left Brace 6">
            <a:extLst>
              <a:ext uri="{FF2B5EF4-FFF2-40B4-BE49-F238E27FC236}">
                <a16:creationId xmlns:a16="http://schemas.microsoft.com/office/drawing/2014/main" id="{D97F25B2-054C-83C0-72EC-7A3181FE6843}"/>
              </a:ext>
            </a:extLst>
          </p:cNvPr>
          <p:cNvSpPr/>
          <p:nvPr/>
        </p:nvSpPr>
        <p:spPr>
          <a:xfrm>
            <a:off x="552711" y="2505075"/>
            <a:ext cx="414852" cy="1145910"/>
          </a:xfrm>
          <a:prstGeom prst="leftBrace">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n-US"/>
          </a:p>
        </p:txBody>
      </p:sp>
      <p:sp>
        <p:nvSpPr>
          <p:cNvPr id="8" name="Left Brace 7">
            <a:extLst>
              <a:ext uri="{FF2B5EF4-FFF2-40B4-BE49-F238E27FC236}">
                <a16:creationId xmlns:a16="http://schemas.microsoft.com/office/drawing/2014/main" id="{51A85E5E-F57A-77E5-5AA0-57FB6244311C}"/>
              </a:ext>
            </a:extLst>
          </p:cNvPr>
          <p:cNvSpPr/>
          <p:nvPr/>
        </p:nvSpPr>
        <p:spPr>
          <a:xfrm>
            <a:off x="552711" y="3736049"/>
            <a:ext cx="414852" cy="272173"/>
          </a:xfrm>
          <a:prstGeom prst="leftBrace">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n-US"/>
          </a:p>
        </p:txBody>
      </p:sp>
      <p:sp>
        <p:nvSpPr>
          <p:cNvPr id="9" name="Left Brace 8">
            <a:extLst>
              <a:ext uri="{FF2B5EF4-FFF2-40B4-BE49-F238E27FC236}">
                <a16:creationId xmlns:a16="http://schemas.microsoft.com/office/drawing/2014/main" id="{A6CDEE53-4751-4193-8B7B-1F6EA5460F72}"/>
              </a:ext>
            </a:extLst>
          </p:cNvPr>
          <p:cNvSpPr/>
          <p:nvPr/>
        </p:nvSpPr>
        <p:spPr>
          <a:xfrm>
            <a:off x="552711" y="4096578"/>
            <a:ext cx="414852" cy="272173"/>
          </a:xfrm>
          <a:prstGeom prst="leftBrace">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n-US"/>
          </a:p>
        </p:txBody>
      </p:sp>
      <p:sp>
        <p:nvSpPr>
          <p:cNvPr id="10" name="TextBox 9">
            <a:extLst>
              <a:ext uri="{FF2B5EF4-FFF2-40B4-BE49-F238E27FC236}">
                <a16:creationId xmlns:a16="http://schemas.microsoft.com/office/drawing/2014/main" id="{A31B4906-A1EC-8F5E-DC7B-B8403FC2CC4E}"/>
              </a:ext>
            </a:extLst>
          </p:cNvPr>
          <p:cNvSpPr txBox="1"/>
          <p:nvPr/>
        </p:nvSpPr>
        <p:spPr>
          <a:xfrm rot="16200000">
            <a:off x="-383230" y="2622922"/>
            <a:ext cx="1594884" cy="276999"/>
          </a:xfrm>
          <a:prstGeom prst="rect">
            <a:avLst/>
          </a:prstGeom>
          <a:noFill/>
        </p:spPr>
        <p:txBody>
          <a:bodyPr wrap="square" rtlCol="0">
            <a:spAutoFit/>
          </a:bodyPr>
          <a:lstStyle/>
          <a:p>
            <a:r>
              <a:rPr lang="en-US" sz="1200" i="1" dirty="0"/>
              <a:t>Semester 1, 2</a:t>
            </a:r>
          </a:p>
        </p:txBody>
      </p:sp>
      <p:sp>
        <p:nvSpPr>
          <p:cNvPr id="11" name="TextBox 10">
            <a:extLst>
              <a:ext uri="{FF2B5EF4-FFF2-40B4-BE49-F238E27FC236}">
                <a16:creationId xmlns:a16="http://schemas.microsoft.com/office/drawing/2014/main" id="{2A1D1C62-91CB-BBA6-8DA7-7E6131259A70}"/>
              </a:ext>
            </a:extLst>
          </p:cNvPr>
          <p:cNvSpPr txBox="1"/>
          <p:nvPr/>
        </p:nvSpPr>
        <p:spPr>
          <a:xfrm rot="16200000">
            <a:off x="278125" y="3689221"/>
            <a:ext cx="272172" cy="276999"/>
          </a:xfrm>
          <a:prstGeom prst="rect">
            <a:avLst/>
          </a:prstGeom>
          <a:noFill/>
        </p:spPr>
        <p:txBody>
          <a:bodyPr wrap="square" rtlCol="0">
            <a:spAutoFit/>
          </a:bodyPr>
          <a:lstStyle/>
          <a:p>
            <a:r>
              <a:rPr lang="en-US" sz="1200" i="1" dirty="0"/>
              <a:t>3</a:t>
            </a:r>
          </a:p>
        </p:txBody>
      </p:sp>
      <p:sp>
        <p:nvSpPr>
          <p:cNvPr id="12" name="TextBox 11">
            <a:extLst>
              <a:ext uri="{FF2B5EF4-FFF2-40B4-BE49-F238E27FC236}">
                <a16:creationId xmlns:a16="http://schemas.microsoft.com/office/drawing/2014/main" id="{48BA9234-05E4-9ECF-0F2C-CC0C72EF9E5E}"/>
              </a:ext>
            </a:extLst>
          </p:cNvPr>
          <p:cNvSpPr txBox="1"/>
          <p:nvPr/>
        </p:nvSpPr>
        <p:spPr>
          <a:xfrm rot="16200000">
            <a:off x="278126" y="4072783"/>
            <a:ext cx="272172" cy="276999"/>
          </a:xfrm>
          <a:prstGeom prst="rect">
            <a:avLst/>
          </a:prstGeom>
          <a:noFill/>
        </p:spPr>
        <p:txBody>
          <a:bodyPr wrap="square" rtlCol="0">
            <a:spAutoFit/>
          </a:bodyPr>
          <a:lstStyle/>
          <a:p>
            <a:r>
              <a:rPr lang="en-US" sz="1200" i="1" dirty="0"/>
              <a:t>4</a:t>
            </a:r>
          </a:p>
        </p:txBody>
      </p:sp>
    </p:spTree>
    <p:extLst>
      <p:ext uri="{BB962C8B-B14F-4D97-AF65-F5344CB8AC3E}">
        <p14:creationId xmlns:p14="http://schemas.microsoft.com/office/powerpoint/2010/main" val="34229608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8">
            <a:extLst>
              <a:ext uri="{FF2B5EF4-FFF2-40B4-BE49-F238E27FC236}">
                <a16:creationId xmlns:a16="http://schemas.microsoft.com/office/drawing/2014/main" id="{6D2DFD94-D97F-783F-F525-0CF83866980A}"/>
              </a:ext>
            </a:extLst>
          </p:cNvPr>
          <p:cNvGraphicFramePr>
            <a:graphicFrameLocks noGrp="1"/>
          </p:cNvGraphicFramePr>
          <p:nvPr>
            <p:ph idx="1"/>
            <p:extLst>
              <p:ext uri="{D42A27DB-BD31-4B8C-83A1-F6EECF244321}">
                <p14:modId xmlns:p14="http://schemas.microsoft.com/office/powerpoint/2010/main" val="2474836680"/>
              </p:ext>
            </p:extLst>
          </p:nvPr>
        </p:nvGraphicFramePr>
        <p:xfrm>
          <a:off x="838200" y="2163633"/>
          <a:ext cx="10515600" cy="12622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0" name="Diagram 9">
            <a:extLst>
              <a:ext uri="{FF2B5EF4-FFF2-40B4-BE49-F238E27FC236}">
                <a16:creationId xmlns:a16="http://schemas.microsoft.com/office/drawing/2014/main" id="{CD308535-E500-31DF-5726-23EF41CCC78D}"/>
              </a:ext>
            </a:extLst>
          </p:cNvPr>
          <p:cNvGraphicFramePr/>
          <p:nvPr>
            <p:extLst>
              <p:ext uri="{D42A27DB-BD31-4B8C-83A1-F6EECF244321}">
                <p14:modId xmlns:p14="http://schemas.microsoft.com/office/powerpoint/2010/main" val="3367842242"/>
              </p:ext>
            </p:extLst>
          </p:nvPr>
        </p:nvGraphicFramePr>
        <p:xfrm>
          <a:off x="838200" y="0"/>
          <a:ext cx="10515600" cy="218827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1" name="TextBox 10">
            <a:extLst>
              <a:ext uri="{FF2B5EF4-FFF2-40B4-BE49-F238E27FC236}">
                <a16:creationId xmlns:a16="http://schemas.microsoft.com/office/drawing/2014/main" id="{4B31BDB5-BA5C-9FCE-8B59-5D3ECF35018A}"/>
              </a:ext>
            </a:extLst>
          </p:cNvPr>
          <p:cNvSpPr txBox="1"/>
          <p:nvPr/>
        </p:nvSpPr>
        <p:spPr>
          <a:xfrm rot="16200000">
            <a:off x="-318977" y="776176"/>
            <a:ext cx="1562986" cy="369332"/>
          </a:xfrm>
          <a:prstGeom prst="rect">
            <a:avLst/>
          </a:prstGeom>
          <a:noFill/>
        </p:spPr>
        <p:txBody>
          <a:bodyPr wrap="square" rtlCol="0">
            <a:spAutoFit/>
          </a:bodyPr>
          <a:lstStyle/>
          <a:p>
            <a:r>
              <a:rPr lang="en-US" dirty="0"/>
              <a:t>2-year cycle</a:t>
            </a:r>
          </a:p>
        </p:txBody>
      </p:sp>
      <p:sp>
        <p:nvSpPr>
          <p:cNvPr id="12" name="TextBox 11">
            <a:extLst>
              <a:ext uri="{FF2B5EF4-FFF2-40B4-BE49-F238E27FC236}">
                <a16:creationId xmlns:a16="http://schemas.microsoft.com/office/drawing/2014/main" id="{C8E305F0-83C5-FC7C-1FE5-B97085B8F734}"/>
              </a:ext>
            </a:extLst>
          </p:cNvPr>
          <p:cNvSpPr txBox="1"/>
          <p:nvPr/>
        </p:nvSpPr>
        <p:spPr>
          <a:xfrm rot="16200000">
            <a:off x="-469421" y="2610110"/>
            <a:ext cx="1863875" cy="369332"/>
          </a:xfrm>
          <a:prstGeom prst="rect">
            <a:avLst/>
          </a:prstGeom>
          <a:noFill/>
        </p:spPr>
        <p:txBody>
          <a:bodyPr wrap="square" rtlCol="0">
            <a:spAutoFit/>
          </a:bodyPr>
          <a:lstStyle/>
          <a:p>
            <a:r>
              <a:rPr lang="en-US" dirty="0"/>
              <a:t>Weekly Rhythms</a:t>
            </a:r>
          </a:p>
        </p:txBody>
      </p:sp>
      <p:sp>
        <p:nvSpPr>
          <p:cNvPr id="13" name="TextBox 12">
            <a:extLst>
              <a:ext uri="{FF2B5EF4-FFF2-40B4-BE49-F238E27FC236}">
                <a16:creationId xmlns:a16="http://schemas.microsoft.com/office/drawing/2014/main" id="{7E992E90-3EFC-71CF-370F-0F0824277553}"/>
              </a:ext>
            </a:extLst>
          </p:cNvPr>
          <p:cNvSpPr txBox="1"/>
          <p:nvPr/>
        </p:nvSpPr>
        <p:spPr>
          <a:xfrm rot="16200000">
            <a:off x="-469422" y="4931000"/>
            <a:ext cx="1863875" cy="369332"/>
          </a:xfrm>
          <a:prstGeom prst="rect">
            <a:avLst/>
          </a:prstGeom>
          <a:noFill/>
        </p:spPr>
        <p:txBody>
          <a:bodyPr wrap="square" rtlCol="0">
            <a:spAutoFit/>
          </a:bodyPr>
          <a:lstStyle/>
          <a:p>
            <a:r>
              <a:rPr lang="en-US" dirty="0"/>
              <a:t>Project Mapping</a:t>
            </a:r>
          </a:p>
        </p:txBody>
      </p:sp>
      <p:pic>
        <p:nvPicPr>
          <p:cNvPr id="15" name="Picture 14">
            <a:extLst>
              <a:ext uri="{FF2B5EF4-FFF2-40B4-BE49-F238E27FC236}">
                <a16:creationId xmlns:a16="http://schemas.microsoft.com/office/drawing/2014/main" id="{7C29C38A-AEF5-384C-A1C4-597015AABD4D}"/>
              </a:ext>
            </a:extLst>
          </p:cNvPr>
          <p:cNvPicPr>
            <a:picLocks noChangeAspect="1"/>
          </p:cNvPicPr>
          <p:nvPr/>
        </p:nvPicPr>
        <p:blipFill>
          <a:blip r:embed="rId12"/>
          <a:stretch>
            <a:fillRect/>
          </a:stretch>
        </p:blipFill>
        <p:spPr>
          <a:xfrm>
            <a:off x="838200" y="4183728"/>
            <a:ext cx="4811883" cy="2298671"/>
          </a:xfrm>
          <a:prstGeom prst="rect">
            <a:avLst/>
          </a:prstGeom>
        </p:spPr>
      </p:pic>
      <p:pic>
        <p:nvPicPr>
          <p:cNvPr id="17" name="Picture 16">
            <a:extLst>
              <a:ext uri="{FF2B5EF4-FFF2-40B4-BE49-F238E27FC236}">
                <a16:creationId xmlns:a16="http://schemas.microsoft.com/office/drawing/2014/main" id="{4CE72C92-BD8C-CE57-B4A8-176AEDD4E688}"/>
              </a:ext>
            </a:extLst>
          </p:cNvPr>
          <p:cNvPicPr>
            <a:picLocks noChangeAspect="1"/>
          </p:cNvPicPr>
          <p:nvPr/>
        </p:nvPicPr>
        <p:blipFill>
          <a:blip r:embed="rId13"/>
          <a:stretch>
            <a:fillRect/>
          </a:stretch>
        </p:blipFill>
        <p:spPr>
          <a:xfrm>
            <a:off x="5650083" y="4351910"/>
            <a:ext cx="6332379" cy="1535353"/>
          </a:xfrm>
          <a:prstGeom prst="rect">
            <a:avLst/>
          </a:prstGeom>
        </p:spPr>
      </p:pic>
      <p:sp>
        <p:nvSpPr>
          <p:cNvPr id="20" name="TextBox 19">
            <a:extLst>
              <a:ext uri="{FF2B5EF4-FFF2-40B4-BE49-F238E27FC236}">
                <a16:creationId xmlns:a16="http://schemas.microsoft.com/office/drawing/2014/main" id="{A5E3CD5E-2B96-415B-5BBE-7AA86395FDB9}"/>
              </a:ext>
            </a:extLst>
          </p:cNvPr>
          <p:cNvSpPr txBox="1"/>
          <p:nvPr/>
        </p:nvSpPr>
        <p:spPr>
          <a:xfrm>
            <a:off x="9994605" y="6482399"/>
            <a:ext cx="1987857" cy="375601"/>
          </a:xfrm>
          <a:prstGeom prst="rect">
            <a:avLst/>
          </a:prstGeom>
          <a:noFill/>
        </p:spPr>
        <p:txBody>
          <a:bodyPr wrap="square" rtlCol="0">
            <a:spAutoFit/>
          </a:bodyPr>
          <a:lstStyle/>
          <a:p>
            <a:pPr algn="r"/>
            <a:r>
              <a:rPr lang="en-US" dirty="0">
                <a:hlinkClick r:id="rId14" action="ppaction://hlinksldjump"/>
              </a:rPr>
              <a:t>Zotero</a:t>
            </a:r>
            <a:endParaRPr lang="en-US" dirty="0"/>
          </a:p>
        </p:txBody>
      </p:sp>
    </p:spTree>
    <p:extLst>
      <p:ext uri="{BB962C8B-B14F-4D97-AF65-F5344CB8AC3E}">
        <p14:creationId xmlns:p14="http://schemas.microsoft.com/office/powerpoint/2010/main" val="3107435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par>
                                <p:cTn id="24" presetID="10" presetClass="entr" presetSubtype="0" fill="hold"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500"/>
                                        <p:tgtEl>
                                          <p:spTgt spid="15"/>
                                        </p:tgtEl>
                                      </p:cBhvr>
                                    </p:animEffect>
                                  </p:childTnLst>
                                </p:cTn>
                              </p:par>
                              <p:par>
                                <p:cTn id="27" presetID="10" presetClass="entr" presetSubtype="0" fill="hold" nodeType="with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Graphic spid="10" grpId="0">
        <p:bldAsOne/>
      </p:bldGraphic>
      <p:bldP spid="11" grpId="0"/>
      <p:bldP spid="12" grpId="0"/>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9" name="Content Placeholder 8">
            <a:extLst>
              <a:ext uri="{FF2B5EF4-FFF2-40B4-BE49-F238E27FC236}">
                <a16:creationId xmlns:a16="http://schemas.microsoft.com/office/drawing/2014/main" id="{8019FFB0-A3C3-5F60-7767-4D23B79ADD9B}"/>
              </a:ext>
            </a:extLst>
          </p:cNvPr>
          <p:cNvPicPr>
            <a:picLocks noGrp="1" noChangeAspect="1"/>
          </p:cNvPicPr>
          <p:nvPr>
            <p:ph idx="1"/>
          </p:nvPr>
        </p:nvPicPr>
        <p:blipFill>
          <a:blip r:embed="rId2"/>
          <a:stretch>
            <a:fillRect/>
          </a:stretch>
        </p:blipFill>
        <p:spPr>
          <a:xfrm>
            <a:off x="205763" y="156313"/>
            <a:ext cx="11521949" cy="6549396"/>
          </a:xfrm>
        </p:spPr>
      </p:pic>
    </p:spTree>
    <p:extLst>
      <p:ext uri="{BB962C8B-B14F-4D97-AF65-F5344CB8AC3E}">
        <p14:creationId xmlns:p14="http://schemas.microsoft.com/office/powerpoint/2010/main" val="35955314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144</TotalTime>
  <Words>890</Words>
  <Application>Microsoft Macintosh PowerPoint</Application>
  <PresentationFormat>Widescreen</PresentationFormat>
  <Paragraphs>131</Paragraphs>
  <Slides>10</Slides>
  <Notes>5</Notes>
  <HiddenSlides>1</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Calibri</vt:lpstr>
      <vt:lpstr>Calibri Light</vt:lpstr>
      <vt:lpstr>Courier New</vt:lpstr>
      <vt:lpstr>San Serif</vt:lpstr>
      <vt:lpstr>Office Theme</vt:lpstr>
      <vt:lpstr>    Mapping Your Research Plan  Erin I. Smith</vt:lpstr>
      <vt:lpstr>Food for Thought</vt:lpstr>
      <vt:lpstr>Constructing a top-notch lasagna academic life</vt:lpstr>
      <vt:lpstr>Sustainable Cycle Teaching University</vt:lpstr>
      <vt:lpstr>Zoomed Out:</vt:lpstr>
      <vt:lpstr>Example: A (near) decade of research The Science of Children’s Ministry</vt:lpstr>
      <vt:lpstr>Research Project Cycle</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Mapping Your Research Plan</dc:title>
  <dc:creator>Erin Smith</dc:creator>
  <cp:lastModifiedBy>Palm, Meredith</cp:lastModifiedBy>
  <cp:revision>19</cp:revision>
  <dcterms:created xsi:type="dcterms:W3CDTF">2024-05-01T22:27:25Z</dcterms:created>
  <dcterms:modified xsi:type="dcterms:W3CDTF">2024-08-23T19:03:37Z</dcterms:modified>
</cp:coreProperties>
</file>